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3108" r:id="rId3"/>
    <p:sldId id="3103" r:id="rId5"/>
    <p:sldId id="3074" r:id="rId6"/>
    <p:sldId id="3083" r:id="rId7"/>
    <p:sldId id="3104" r:id="rId8"/>
    <p:sldId id="3097" r:id="rId9"/>
    <p:sldId id="3105" r:id="rId10"/>
    <p:sldId id="3082" r:id="rId11"/>
    <p:sldId id="3106" r:id="rId12"/>
    <p:sldId id="3093" r:id="rId13"/>
    <p:sldId id="3109" r:id="rId14"/>
  </p:sldIdLst>
  <p:sldSz cx="12858750" cy="7232650"/>
  <p:notesSz cx="6858000" cy="9144000"/>
  <p:custDataLst>
    <p:tags r:id="rId1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1"/>
    <a:srgbClr val="3A3A3A"/>
    <a:srgbClr val="006AB6"/>
    <a:srgbClr val="1CB7F1"/>
    <a:srgbClr val="8ED7F1"/>
    <a:srgbClr val="D52C0A"/>
    <a:srgbClr val="535353"/>
    <a:srgbClr val="30B9C3"/>
    <a:srgbClr val="157DA8"/>
    <a:srgbClr val="8EC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1" autoAdjust="0"/>
    <p:restoredTop sz="92986" autoAdjust="0"/>
  </p:normalViewPr>
  <p:slideViewPr>
    <p:cSldViewPr>
      <p:cViewPr varScale="1">
        <p:scale>
          <a:sx n="90" d="100"/>
          <a:sy n="90" d="100"/>
        </p:scale>
        <p:origin x="82" y="75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EFFEE-2121-4C4A-AA6A-67396F874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3.jpe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1045069" y="2508281"/>
            <a:ext cx="3957867" cy="4770290"/>
          </a:xfrm>
          <a:custGeom>
            <a:avLst/>
            <a:gdLst>
              <a:gd name="connsiteX0" fmla="*/ 0 w 3752850"/>
              <a:gd name="connsiteY0" fmla="*/ 0 h 4523190"/>
              <a:gd name="connsiteX1" fmla="*/ 3752850 w 3752850"/>
              <a:gd name="connsiteY1" fmla="*/ 1892521 h 4523190"/>
              <a:gd name="connsiteX2" fmla="*/ 3752850 w 3752850"/>
              <a:gd name="connsiteY2" fmla="*/ 4523190 h 4523190"/>
              <a:gd name="connsiteX3" fmla="*/ 0 w 3752850"/>
              <a:gd name="connsiteY3" fmla="*/ 4523190 h 4523190"/>
              <a:gd name="connsiteX4" fmla="*/ 0 w 3752850"/>
              <a:gd name="connsiteY4" fmla="*/ 0 h 452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2850" h="4523190">
                <a:moveTo>
                  <a:pt x="0" y="0"/>
                </a:moveTo>
                <a:lnTo>
                  <a:pt x="3752850" y="1892521"/>
                </a:lnTo>
                <a:lnTo>
                  <a:pt x="3752850" y="4523190"/>
                </a:lnTo>
                <a:lnTo>
                  <a:pt x="0" y="4523190"/>
                </a:lnTo>
                <a:lnTo>
                  <a:pt x="0" y="0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63" t="4531" r="36390"/>
          <a:stretch>
            <a:fillRect/>
          </a:stretch>
        </p:blipFill>
        <p:spPr>
          <a:xfrm>
            <a:off x="1155568" y="0"/>
            <a:ext cx="3957867" cy="4458269"/>
          </a:xfrm>
          <a:custGeom>
            <a:avLst/>
            <a:gdLst>
              <a:gd name="connsiteX0" fmla="*/ 0 w 3752850"/>
              <a:gd name="connsiteY0" fmla="*/ 0 h 4227331"/>
              <a:gd name="connsiteX1" fmla="*/ 3752850 w 3752850"/>
              <a:gd name="connsiteY1" fmla="*/ 0 h 4227331"/>
              <a:gd name="connsiteX2" fmla="*/ 3752850 w 3752850"/>
              <a:gd name="connsiteY2" fmla="*/ 4227331 h 4227331"/>
              <a:gd name="connsiteX3" fmla="*/ 0 w 3752850"/>
              <a:gd name="connsiteY3" fmla="*/ 2334810 h 422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227331">
                <a:moveTo>
                  <a:pt x="0" y="0"/>
                </a:moveTo>
                <a:lnTo>
                  <a:pt x="3752850" y="0"/>
                </a:lnTo>
                <a:lnTo>
                  <a:pt x="3752850" y="4227331"/>
                </a:lnTo>
                <a:lnTo>
                  <a:pt x="0" y="233481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cxnSp>
        <p:nvCxnSpPr>
          <p:cNvPr id="13" name="直接连接符 12"/>
          <p:cNvCxnSpPr/>
          <p:nvPr/>
        </p:nvCxnSpPr>
        <p:spPr>
          <a:xfrm>
            <a:off x="1955847" y="2877568"/>
            <a:ext cx="3885895" cy="1969937"/>
          </a:xfrm>
          <a:prstGeom prst="line">
            <a:avLst/>
          </a:prstGeom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44261" y="2179708"/>
            <a:ext cx="3875591" cy="1964714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099733" y="4298040"/>
            <a:ext cx="1385527" cy="0"/>
          </a:xfrm>
          <a:prstGeom prst="line">
            <a:avLst/>
          </a:prstGeom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121440" y="4393215"/>
            <a:ext cx="5965580" cy="756844"/>
            <a:chOff x="6121440" y="4393215"/>
            <a:chExt cx="5965580" cy="756844"/>
          </a:xfrm>
        </p:grpSpPr>
        <p:grpSp>
          <p:nvGrpSpPr>
            <p:cNvPr id="2" name="组合 1"/>
            <p:cNvGrpSpPr/>
            <p:nvPr/>
          </p:nvGrpSpPr>
          <p:grpSpPr>
            <a:xfrm>
              <a:off x="6121440" y="4393215"/>
              <a:ext cx="5965580" cy="756604"/>
              <a:chOff x="6121440" y="4393215"/>
              <a:chExt cx="5965580" cy="756604"/>
            </a:xfrm>
          </p:grpSpPr>
          <p:sp>
            <p:nvSpPr>
              <p:cNvPr id="28" name="任意多边形 27"/>
              <p:cNvSpPr/>
              <p:nvPr/>
            </p:nvSpPr>
            <p:spPr>
              <a:xfrm>
                <a:off x="7557413" y="4516867"/>
                <a:ext cx="4529607" cy="632952"/>
              </a:xfrm>
              <a:custGeom>
                <a:avLst/>
                <a:gdLst>
                  <a:gd name="connsiteX0" fmla="*/ 0 w 4414918"/>
                  <a:gd name="connsiteY0" fmla="*/ 0 h 600165"/>
                  <a:gd name="connsiteX1" fmla="*/ 4414918 w 4414918"/>
                  <a:gd name="connsiteY1" fmla="*/ 0 h 600165"/>
                  <a:gd name="connsiteX2" fmla="*/ 4414918 w 4414918"/>
                  <a:gd name="connsiteY2" fmla="*/ 600165 h 600165"/>
                  <a:gd name="connsiteX3" fmla="*/ 1190120 w 4414918"/>
                  <a:gd name="connsiteY3" fmla="*/ 600165 h 600165"/>
                  <a:gd name="connsiteX4" fmla="*/ 0 w 4414918"/>
                  <a:gd name="connsiteY4" fmla="*/ 0 h 60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4918" h="600165">
                    <a:moveTo>
                      <a:pt x="0" y="0"/>
                    </a:moveTo>
                    <a:lnTo>
                      <a:pt x="4414918" y="0"/>
                    </a:lnTo>
                    <a:lnTo>
                      <a:pt x="4414918" y="600165"/>
                    </a:lnTo>
                    <a:lnTo>
                      <a:pt x="1190120" y="6001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B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6121440" y="4393215"/>
                <a:ext cx="2722879" cy="632952"/>
              </a:xfrm>
              <a:custGeom>
                <a:avLst/>
                <a:gdLst>
                  <a:gd name="connsiteX0" fmla="*/ 0 w 2581834"/>
                  <a:gd name="connsiteY0" fmla="*/ 0 h 600165"/>
                  <a:gd name="connsiteX1" fmla="*/ 1391714 w 2581834"/>
                  <a:gd name="connsiteY1" fmla="*/ 0 h 600165"/>
                  <a:gd name="connsiteX2" fmla="*/ 2581834 w 2581834"/>
                  <a:gd name="connsiteY2" fmla="*/ 600165 h 600165"/>
                  <a:gd name="connsiteX3" fmla="*/ 0 w 2581834"/>
                  <a:gd name="connsiteY3" fmla="*/ 600165 h 600165"/>
                  <a:gd name="connsiteX4" fmla="*/ 0 w 2581834"/>
                  <a:gd name="connsiteY4" fmla="*/ 0 h 60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1834" h="600165">
                    <a:moveTo>
                      <a:pt x="0" y="0"/>
                    </a:moveTo>
                    <a:lnTo>
                      <a:pt x="1391714" y="0"/>
                    </a:lnTo>
                    <a:lnTo>
                      <a:pt x="2581834" y="600165"/>
                    </a:lnTo>
                    <a:lnTo>
                      <a:pt x="0" y="6001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等腰三角形 30"/>
            <p:cNvSpPr/>
            <p:nvPr/>
          </p:nvSpPr>
          <p:spPr>
            <a:xfrm>
              <a:off x="8565573" y="5026167"/>
              <a:ext cx="278746" cy="123892"/>
            </a:xfrm>
            <a:custGeom>
              <a:avLst/>
              <a:gdLst>
                <a:gd name="connsiteX0" fmla="*/ 0 w 309537"/>
                <a:gd name="connsiteY0" fmla="*/ 146050 h 146050"/>
                <a:gd name="connsiteX1" fmla="*/ 154769 w 309537"/>
                <a:gd name="connsiteY1" fmla="*/ 0 h 146050"/>
                <a:gd name="connsiteX2" fmla="*/ 309537 w 309537"/>
                <a:gd name="connsiteY2" fmla="*/ 146050 h 146050"/>
                <a:gd name="connsiteX3" fmla="*/ 0 w 309537"/>
                <a:gd name="connsiteY3" fmla="*/ 146050 h 146050"/>
                <a:gd name="connsiteX0-1" fmla="*/ 0 w 397643"/>
                <a:gd name="connsiteY0-2" fmla="*/ 74612 h 146050"/>
                <a:gd name="connsiteX1-3" fmla="*/ 242875 w 397643"/>
                <a:gd name="connsiteY1-4" fmla="*/ 0 h 146050"/>
                <a:gd name="connsiteX2-5" fmla="*/ 397643 w 397643"/>
                <a:gd name="connsiteY2-6" fmla="*/ 146050 h 146050"/>
                <a:gd name="connsiteX3-7" fmla="*/ 0 w 397643"/>
                <a:gd name="connsiteY3-8" fmla="*/ 74612 h 146050"/>
                <a:gd name="connsiteX0-9" fmla="*/ 0 w 242875"/>
                <a:gd name="connsiteY0-10" fmla="*/ 74612 h 191293"/>
                <a:gd name="connsiteX1-11" fmla="*/ 242875 w 242875"/>
                <a:gd name="connsiteY1-12" fmla="*/ 0 h 191293"/>
                <a:gd name="connsiteX2-13" fmla="*/ 233337 w 242875"/>
                <a:gd name="connsiteY2-14" fmla="*/ 191293 h 191293"/>
                <a:gd name="connsiteX3-15" fmla="*/ 0 w 242875"/>
                <a:gd name="connsiteY3-16" fmla="*/ 74612 h 191293"/>
                <a:gd name="connsiteX0-17" fmla="*/ 0 w 264307"/>
                <a:gd name="connsiteY0-18" fmla="*/ 793 h 117474"/>
                <a:gd name="connsiteX1-19" fmla="*/ 264307 w 264307"/>
                <a:gd name="connsiteY1-20" fmla="*/ 0 h 117474"/>
                <a:gd name="connsiteX2-21" fmla="*/ 233337 w 264307"/>
                <a:gd name="connsiteY2-22" fmla="*/ 117474 h 117474"/>
                <a:gd name="connsiteX3-23" fmla="*/ 0 w 264307"/>
                <a:gd name="connsiteY3-24" fmla="*/ 793 h 1174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64307" h="117474">
                  <a:moveTo>
                    <a:pt x="0" y="793"/>
                  </a:moveTo>
                  <a:lnTo>
                    <a:pt x="264307" y="0"/>
                  </a:lnTo>
                  <a:lnTo>
                    <a:pt x="233337" y="117474"/>
                  </a:lnTo>
                  <a:lnTo>
                    <a:pt x="0" y="793"/>
                  </a:lnTo>
                  <a:close/>
                </a:path>
              </a:pathLst>
            </a:custGeom>
            <a:solidFill>
              <a:srgbClr val="B08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1642566" y="2695460"/>
            <a:ext cx="537427" cy="502448"/>
            <a:chOff x="8502888" y="1295229"/>
            <a:chExt cx="509588" cy="476421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8502888" y="1409700"/>
              <a:ext cx="509588" cy="0"/>
            </a:xfrm>
            <a:prstGeom prst="line">
              <a:avLst/>
            </a:prstGeom>
            <a:ln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8877300" y="1295229"/>
              <a:ext cx="0" cy="476421"/>
            </a:xfrm>
            <a:prstGeom prst="line">
              <a:avLst/>
            </a:prstGeom>
            <a:ln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 23"/>
          <p:cNvCxnSpPr/>
          <p:nvPr/>
        </p:nvCxnSpPr>
        <p:spPr>
          <a:xfrm flipV="1">
            <a:off x="6664283" y="3801113"/>
            <a:ext cx="4961218" cy="879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0"/>
          <p:cNvSpPr txBox="1"/>
          <p:nvPr/>
        </p:nvSpPr>
        <p:spPr>
          <a:xfrm>
            <a:off x="6024213" y="3008928"/>
            <a:ext cx="5678478" cy="80791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buNone/>
            </a:pPr>
            <a:r>
              <a:rPr lang="zh-CN" altLang="en-US" sz="4800" dirty="0">
                <a:solidFill>
                  <a:srgbClr val="3A3A3A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Arial" panose="020B0604020202020204" pitchFamily="34" charset="0"/>
              </a:rPr>
              <a:t>大学生</a:t>
            </a:r>
            <a:r>
              <a:rPr lang="zh-CN" altLang="en-US" sz="4800" dirty="0">
                <a:solidFill>
                  <a:srgbClr val="FFC00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Arial" panose="020B0604020202020204" pitchFamily="34" charset="0"/>
              </a:rPr>
              <a:t>职业</a:t>
            </a:r>
            <a:r>
              <a:rPr lang="zh-CN" altLang="en-US" sz="4800" dirty="0">
                <a:solidFill>
                  <a:srgbClr val="3A3A3A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Arial" panose="020B0604020202020204" pitchFamily="34" charset="0"/>
              </a:rPr>
              <a:t>生涯规划</a:t>
            </a:r>
            <a:endParaRPr lang="zh-CN" altLang="en-US" sz="4800" dirty="0">
              <a:solidFill>
                <a:srgbClr val="3A3A3A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024213" y="3782604"/>
            <a:ext cx="5844217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2000" dirty="0">
                <a:solidFill>
                  <a:srgbClr val="3A3A3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COLLEGE STUDENTS' CAREER PLANNING</a:t>
            </a:r>
            <a:endParaRPr lang="en-US" altLang="zh-CN" sz="2000" dirty="0">
              <a:solidFill>
                <a:srgbClr val="3A3A3A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710425" y="4672119"/>
            <a:ext cx="4109022" cy="306705"/>
            <a:chOff x="4711919" y="4416522"/>
            <a:chExt cx="4109022" cy="306705"/>
          </a:xfrm>
        </p:grpSpPr>
        <p:sp>
          <p:nvSpPr>
            <p:cNvPr id="35" name="矩形 259"/>
            <p:cNvSpPr>
              <a:spLocks noChangeArrowheads="1"/>
            </p:cNvSpPr>
            <p:nvPr/>
          </p:nvSpPr>
          <p:spPr bwMode="auto">
            <a:xfrm>
              <a:off x="4711919" y="4416522"/>
              <a:ext cx="1497053" cy="306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zh-CN" altLang="en-US" sz="1400" b="1" cap="all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汇报人：刘</a:t>
              </a:r>
              <a:r>
                <a:rPr lang="zh-CN" altLang="en-US" sz="1400" b="1" cap="all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强</a:t>
              </a:r>
              <a:endParaRPr lang="zh-CN" altLang="en-US" sz="1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259"/>
            <p:cNvSpPr>
              <a:spLocks noChangeArrowheads="1"/>
            </p:cNvSpPr>
            <p:nvPr/>
          </p:nvSpPr>
          <p:spPr bwMode="auto">
            <a:xfrm>
              <a:off x="6560685" y="4461789"/>
              <a:ext cx="226025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800" cap="all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Report person: package diagram</a:t>
              </a:r>
              <a:endParaRPr lang="zh-CN" altLang="en-US" sz="8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Chairlift - Bruises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84817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2" presetClass="entr" presetSubtype="2" fill="hold" grpId="0" nodeType="after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32" dur="8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33" dur="8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940"/>
                                </p:stCondLst>
                                <p:childTnLst>
                                  <p:par>
                                    <p:cTn id="35" presetID="2" presetClass="entr" presetSubtype="2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40"/>
                                </p:stCondLst>
                                <p:childTnLst>
                                  <p:par>
                                    <p:cTn id="4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8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8" grpId="0" animBg="1"/>
          <p:bldP spid="27" grpId="0"/>
          <p:bldP spid="3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8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8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940"/>
                                </p:stCondLst>
                                <p:childTnLst>
                                  <p:par>
                                    <p:cTn id="3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40"/>
                                </p:stCondLst>
                                <p:childTnLst>
                                  <p:par>
                                    <p:cTn id="4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8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8" grpId="0" animBg="1"/>
          <p:bldP spid="27" grpId="0"/>
          <p:bldP spid="3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40743" y="129271"/>
            <a:ext cx="8208912" cy="4360839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19"/>
          <p:cNvSpPr txBox="1"/>
          <p:nvPr/>
        </p:nvSpPr>
        <p:spPr>
          <a:xfrm>
            <a:off x="9318951" y="1241287"/>
            <a:ext cx="1441420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18"/>
          <p:cNvSpPr>
            <a:spLocks noChangeArrowheads="1"/>
          </p:cNvSpPr>
          <p:nvPr/>
        </p:nvSpPr>
        <p:spPr bwMode="auto">
          <a:xfrm>
            <a:off x="523785" y="4768453"/>
            <a:ext cx="9984405" cy="2370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  <a:spcAft>
                <a:spcPts val="900"/>
              </a:spcAft>
            </a:pPr>
            <a:r>
              <a:rPr lang="zh-CN" altLang="zh-CN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在即将到来的大二学年，我需要努力学习英语，在大二过英语</a:t>
            </a:r>
            <a:r>
              <a:rPr lang="zh-CN" alt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六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级水平测试。并且选修完毕考取</a:t>
            </a:r>
            <a:r>
              <a:rPr lang="zh-CN" alt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计算机二级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所需的</a:t>
            </a:r>
            <a:r>
              <a:rPr lang="zh-CN" altLang="en-US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计算机导论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等课程，为自己的考证打下牢固的基础。专业方面必须严谨的按照老师要求，踏踏实实打好基本功。</a:t>
            </a:r>
            <a:endParaRPr lang="en-US" altLang="zh-CN" sz="1800" dirty="0">
              <a:solidFill>
                <a:srgbClr val="333333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2250"/>
              </a:lnSpc>
              <a:spcAft>
                <a:spcPts val="900"/>
              </a:spcAft>
            </a:pPr>
            <a:r>
              <a:rPr lang="zh-CN" altLang="zh-CN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在大三学年里，需要更加努力学习和巩固知识，所谓温故而知新。在各方面都要求有一定的提高，需要着重加强个人的综合素质。在各个方面都要进一步完善自己。</a:t>
            </a:r>
            <a:endParaRPr lang="zh-CN" altLang="zh-CN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250"/>
              </a:lnSpc>
              <a:spcAft>
                <a:spcPts val="900"/>
              </a:spcAft>
            </a:pPr>
            <a:r>
              <a:rPr lang="zh-CN" altLang="zh-CN" sz="1800" dirty="0">
                <a:solidFill>
                  <a:srgbClr val="333333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进入大四以后，希望自己能够找到合适自己的</a:t>
            </a:r>
            <a:r>
              <a:rPr lang="zh-CN" altLang="en-US" sz="1800" dirty="0">
                <a:solidFill>
                  <a:srgbClr val="333333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公司</a:t>
            </a:r>
            <a:r>
              <a:rPr lang="zh-CN" altLang="zh-CN" sz="1800" dirty="0">
                <a:solidFill>
                  <a:srgbClr val="333333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，并会努力在这个</a:t>
            </a:r>
            <a:r>
              <a:rPr lang="zh-CN" altLang="en-US" sz="1800" dirty="0">
                <a:solidFill>
                  <a:srgbClr val="333333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公司</a:t>
            </a:r>
            <a:r>
              <a:rPr lang="zh-CN" altLang="zh-CN" sz="1800" dirty="0">
                <a:solidFill>
                  <a:srgbClr val="333333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努力奉献出自己的所学</a:t>
            </a:r>
            <a:r>
              <a:rPr lang="zh-CN" altLang="en-US" sz="1800" dirty="0">
                <a:solidFill>
                  <a:srgbClr val="333333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zh-CN" sz="1800" dirty="0">
                <a:solidFill>
                  <a:srgbClr val="333333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做到一名优秀的</a:t>
            </a:r>
            <a:r>
              <a:rPr lang="en-US" altLang="zh-CN" sz="1800" dirty="0">
                <a:solidFill>
                  <a:srgbClr val="333333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CTO</a:t>
            </a:r>
            <a:r>
              <a:rPr lang="zh-CN" altLang="zh-CN" sz="1800" dirty="0">
                <a:solidFill>
                  <a:srgbClr val="333333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zh-CN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89992" y="129272"/>
            <a:ext cx="143256" cy="479932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1045069" y="2508281"/>
            <a:ext cx="3957867" cy="4770290"/>
          </a:xfrm>
          <a:custGeom>
            <a:avLst/>
            <a:gdLst>
              <a:gd name="connsiteX0" fmla="*/ 0 w 3752850"/>
              <a:gd name="connsiteY0" fmla="*/ 0 h 4523190"/>
              <a:gd name="connsiteX1" fmla="*/ 3752850 w 3752850"/>
              <a:gd name="connsiteY1" fmla="*/ 1892521 h 4523190"/>
              <a:gd name="connsiteX2" fmla="*/ 3752850 w 3752850"/>
              <a:gd name="connsiteY2" fmla="*/ 4523190 h 4523190"/>
              <a:gd name="connsiteX3" fmla="*/ 0 w 3752850"/>
              <a:gd name="connsiteY3" fmla="*/ 4523190 h 4523190"/>
              <a:gd name="connsiteX4" fmla="*/ 0 w 3752850"/>
              <a:gd name="connsiteY4" fmla="*/ 0 h 452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2850" h="4523190">
                <a:moveTo>
                  <a:pt x="0" y="0"/>
                </a:moveTo>
                <a:lnTo>
                  <a:pt x="3752850" y="1892521"/>
                </a:lnTo>
                <a:lnTo>
                  <a:pt x="3752850" y="4523190"/>
                </a:lnTo>
                <a:lnTo>
                  <a:pt x="0" y="4523190"/>
                </a:lnTo>
                <a:lnTo>
                  <a:pt x="0" y="0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63" t="4531" r="36390"/>
          <a:stretch>
            <a:fillRect/>
          </a:stretch>
        </p:blipFill>
        <p:spPr>
          <a:xfrm>
            <a:off x="1155568" y="0"/>
            <a:ext cx="3957867" cy="4458269"/>
          </a:xfrm>
          <a:custGeom>
            <a:avLst/>
            <a:gdLst>
              <a:gd name="connsiteX0" fmla="*/ 0 w 3752850"/>
              <a:gd name="connsiteY0" fmla="*/ 0 h 4227331"/>
              <a:gd name="connsiteX1" fmla="*/ 3752850 w 3752850"/>
              <a:gd name="connsiteY1" fmla="*/ 0 h 4227331"/>
              <a:gd name="connsiteX2" fmla="*/ 3752850 w 3752850"/>
              <a:gd name="connsiteY2" fmla="*/ 4227331 h 4227331"/>
              <a:gd name="connsiteX3" fmla="*/ 0 w 3752850"/>
              <a:gd name="connsiteY3" fmla="*/ 2334810 h 422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227331">
                <a:moveTo>
                  <a:pt x="0" y="0"/>
                </a:moveTo>
                <a:lnTo>
                  <a:pt x="3752850" y="0"/>
                </a:lnTo>
                <a:lnTo>
                  <a:pt x="3752850" y="4227331"/>
                </a:lnTo>
                <a:lnTo>
                  <a:pt x="0" y="233481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cxnSp>
        <p:nvCxnSpPr>
          <p:cNvPr id="13" name="直接连接符 12"/>
          <p:cNvCxnSpPr/>
          <p:nvPr/>
        </p:nvCxnSpPr>
        <p:spPr>
          <a:xfrm>
            <a:off x="1955847" y="2877568"/>
            <a:ext cx="3885895" cy="1969937"/>
          </a:xfrm>
          <a:prstGeom prst="line">
            <a:avLst/>
          </a:prstGeom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44261" y="2179708"/>
            <a:ext cx="3875591" cy="1964714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099733" y="4298040"/>
            <a:ext cx="1385527" cy="0"/>
          </a:xfrm>
          <a:prstGeom prst="line">
            <a:avLst/>
          </a:prstGeom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213158" y="4436828"/>
            <a:ext cx="5955142" cy="757681"/>
            <a:chOff x="6131878" y="4392378"/>
            <a:chExt cx="5955142" cy="757681"/>
          </a:xfrm>
        </p:grpSpPr>
        <p:grpSp>
          <p:nvGrpSpPr>
            <p:cNvPr id="2" name="组合 1"/>
            <p:cNvGrpSpPr/>
            <p:nvPr/>
          </p:nvGrpSpPr>
          <p:grpSpPr>
            <a:xfrm>
              <a:off x="6131878" y="4392378"/>
              <a:ext cx="5955142" cy="757441"/>
              <a:chOff x="6131878" y="4392378"/>
              <a:chExt cx="5955142" cy="757441"/>
            </a:xfrm>
          </p:grpSpPr>
          <p:sp>
            <p:nvSpPr>
              <p:cNvPr id="28" name="任意多边形 27"/>
              <p:cNvSpPr/>
              <p:nvPr/>
            </p:nvSpPr>
            <p:spPr>
              <a:xfrm>
                <a:off x="7557413" y="4516867"/>
                <a:ext cx="4529607" cy="632952"/>
              </a:xfrm>
              <a:custGeom>
                <a:avLst/>
                <a:gdLst>
                  <a:gd name="connsiteX0" fmla="*/ 0 w 4414918"/>
                  <a:gd name="connsiteY0" fmla="*/ 0 h 600165"/>
                  <a:gd name="connsiteX1" fmla="*/ 4414918 w 4414918"/>
                  <a:gd name="connsiteY1" fmla="*/ 0 h 600165"/>
                  <a:gd name="connsiteX2" fmla="*/ 4414918 w 4414918"/>
                  <a:gd name="connsiteY2" fmla="*/ 600165 h 600165"/>
                  <a:gd name="connsiteX3" fmla="*/ 1190120 w 4414918"/>
                  <a:gd name="connsiteY3" fmla="*/ 600165 h 600165"/>
                  <a:gd name="connsiteX4" fmla="*/ 0 w 4414918"/>
                  <a:gd name="connsiteY4" fmla="*/ 0 h 60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4918" h="600165">
                    <a:moveTo>
                      <a:pt x="0" y="0"/>
                    </a:moveTo>
                    <a:lnTo>
                      <a:pt x="4414918" y="0"/>
                    </a:lnTo>
                    <a:lnTo>
                      <a:pt x="4414918" y="600165"/>
                    </a:lnTo>
                    <a:lnTo>
                      <a:pt x="1190120" y="6001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B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6131878" y="4392378"/>
                <a:ext cx="2722879" cy="632952"/>
              </a:xfrm>
              <a:custGeom>
                <a:avLst/>
                <a:gdLst>
                  <a:gd name="connsiteX0" fmla="*/ 0 w 2581834"/>
                  <a:gd name="connsiteY0" fmla="*/ 0 h 600165"/>
                  <a:gd name="connsiteX1" fmla="*/ 1391714 w 2581834"/>
                  <a:gd name="connsiteY1" fmla="*/ 0 h 600165"/>
                  <a:gd name="connsiteX2" fmla="*/ 2581834 w 2581834"/>
                  <a:gd name="connsiteY2" fmla="*/ 600165 h 600165"/>
                  <a:gd name="connsiteX3" fmla="*/ 0 w 2581834"/>
                  <a:gd name="connsiteY3" fmla="*/ 600165 h 600165"/>
                  <a:gd name="connsiteX4" fmla="*/ 0 w 2581834"/>
                  <a:gd name="connsiteY4" fmla="*/ 0 h 60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1834" h="600165">
                    <a:moveTo>
                      <a:pt x="0" y="0"/>
                    </a:moveTo>
                    <a:lnTo>
                      <a:pt x="1391714" y="0"/>
                    </a:lnTo>
                    <a:lnTo>
                      <a:pt x="2581834" y="600165"/>
                    </a:lnTo>
                    <a:lnTo>
                      <a:pt x="0" y="6001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等腰三角形 30"/>
            <p:cNvSpPr/>
            <p:nvPr/>
          </p:nvSpPr>
          <p:spPr>
            <a:xfrm>
              <a:off x="8565573" y="5026167"/>
              <a:ext cx="278746" cy="123892"/>
            </a:xfrm>
            <a:custGeom>
              <a:avLst/>
              <a:gdLst>
                <a:gd name="connsiteX0" fmla="*/ 0 w 309537"/>
                <a:gd name="connsiteY0" fmla="*/ 146050 h 146050"/>
                <a:gd name="connsiteX1" fmla="*/ 154769 w 309537"/>
                <a:gd name="connsiteY1" fmla="*/ 0 h 146050"/>
                <a:gd name="connsiteX2" fmla="*/ 309537 w 309537"/>
                <a:gd name="connsiteY2" fmla="*/ 146050 h 146050"/>
                <a:gd name="connsiteX3" fmla="*/ 0 w 309537"/>
                <a:gd name="connsiteY3" fmla="*/ 146050 h 146050"/>
                <a:gd name="connsiteX0-1" fmla="*/ 0 w 397643"/>
                <a:gd name="connsiteY0-2" fmla="*/ 74612 h 146050"/>
                <a:gd name="connsiteX1-3" fmla="*/ 242875 w 397643"/>
                <a:gd name="connsiteY1-4" fmla="*/ 0 h 146050"/>
                <a:gd name="connsiteX2-5" fmla="*/ 397643 w 397643"/>
                <a:gd name="connsiteY2-6" fmla="*/ 146050 h 146050"/>
                <a:gd name="connsiteX3-7" fmla="*/ 0 w 397643"/>
                <a:gd name="connsiteY3-8" fmla="*/ 74612 h 146050"/>
                <a:gd name="connsiteX0-9" fmla="*/ 0 w 242875"/>
                <a:gd name="connsiteY0-10" fmla="*/ 74612 h 191293"/>
                <a:gd name="connsiteX1-11" fmla="*/ 242875 w 242875"/>
                <a:gd name="connsiteY1-12" fmla="*/ 0 h 191293"/>
                <a:gd name="connsiteX2-13" fmla="*/ 233337 w 242875"/>
                <a:gd name="connsiteY2-14" fmla="*/ 191293 h 191293"/>
                <a:gd name="connsiteX3-15" fmla="*/ 0 w 242875"/>
                <a:gd name="connsiteY3-16" fmla="*/ 74612 h 191293"/>
                <a:gd name="connsiteX0-17" fmla="*/ 0 w 264307"/>
                <a:gd name="connsiteY0-18" fmla="*/ 793 h 117474"/>
                <a:gd name="connsiteX1-19" fmla="*/ 264307 w 264307"/>
                <a:gd name="connsiteY1-20" fmla="*/ 0 h 117474"/>
                <a:gd name="connsiteX2-21" fmla="*/ 233337 w 264307"/>
                <a:gd name="connsiteY2-22" fmla="*/ 117474 h 117474"/>
                <a:gd name="connsiteX3-23" fmla="*/ 0 w 264307"/>
                <a:gd name="connsiteY3-24" fmla="*/ 793 h 1174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64307" h="117474">
                  <a:moveTo>
                    <a:pt x="0" y="793"/>
                  </a:moveTo>
                  <a:lnTo>
                    <a:pt x="264307" y="0"/>
                  </a:lnTo>
                  <a:lnTo>
                    <a:pt x="233337" y="117474"/>
                  </a:lnTo>
                  <a:lnTo>
                    <a:pt x="0" y="793"/>
                  </a:lnTo>
                  <a:close/>
                </a:path>
              </a:pathLst>
            </a:custGeom>
            <a:solidFill>
              <a:srgbClr val="B08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1642566" y="2695460"/>
            <a:ext cx="537427" cy="502448"/>
            <a:chOff x="8502888" y="1295229"/>
            <a:chExt cx="509588" cy="476421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8502888" y="1409700"/>
              <a:ext cx="509588" cy="0"/>
            </a:xfrm>
            <a:prstGeom prst="line">
              <a:avLst/>
            </a:prstGeom>
            <a:ln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8877300" y="1295229"/>
              <a:ext cx="0" cy="476421"/>
            </a:xfrm>
            <a:prstGeom prst="line">
              <a:avLst/>
            </a:prstGeom>
            <a:ln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 23"/>
          <p:cNvCxnSpPr/>
          <p:nvPr/>
        </p:nvCxnSpPr>
        <p:spPr>
          <a:xfrm flipV="1">
            <a:off x="6664283" y="3801113"/>
            <a:ext cx="4961218" cy="879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0"/>
          <p:cNvSpPr txBox="1"/>
          <p:nvPr/>
        </p:nvSpPr>
        <p:spPr>
          <a:xfrm>
            <a:off x="7581265" y="2896235"/>
            <a:ext cx="3470275" cy="80708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buNone/>
            </a:pPr>
            <a:r>
              <a:rPr lang="zh-CN" altLang="en-US" sz="4800" dirty="0">
                <a:solidFill>
                  <a:srgbClr val="3A3A3A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Arial" panose="020B0604020202020204" pitchFamily="34" charset="0"/>
              </a:rPr>
              <a:t>感谢</a:t>
            </a:r>
            <a:r>
              <a:rPr lang="zh-CN" altLang="en-US" sz="4800" dirty="0">
                <a:solidFill>
                  <a:srgbClr val="3A3A3A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  <a:cs typeface="Arial" panose="020B0604020202020204" pitchFamily="34" charset="0"/>
              </a:rPr>
              <a:t>观看</a:t>
            </a:r>
            <a:endParaRPr lang="zh-CN" altLang="en-US" sz="4800" dirty="0">
              <a:solidFill>
                <a:srgbClr val="3A3A3A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024213" y="3782604"/>
            <a:ext cx="5844217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2000" dirty="0">
                <a:solidFill>
                  <a:srgbClr val="3A3A3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COLLEGE STUDENTS' CAREER PLANNING</a:t>
            </a:r>
            <a:endParaRPr lang="en-US" altLang="zh-CN" sz="2000" dirty="0">
              <a:solidFill>
                <a:srgbClr val="3A3A3A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710425" y="4672119"/>
            <a:ext cx="4109022" cy="306705"/>
            <a:chOff x="4711919" y="4416522"/>
            <a:chExt cx="4109022" cy="306705"/>
          </a:xfrm>
        </p:grpSpPr>
        <p:sp>
          <p:nvSpPr>
            <p:cNvPr id="35" name="矩形 259"/>
            <p:cNvSpPr>
              <a:spLocks noChangeArrowheads="1"/>
            </p:cNvSpPr>
            <p:nvPr/>
          </p:nvSpPr>
          <p:spPr bwMode="auto">
            <a:xfrm>
              <a:off x="4711919" y="4416522"/>
              <a:ext cx="1497053" cy="306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zh-CN" altLang="en-US" sz="1400" b="1" cap="all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汇报人：刘</a:t>
              </a:r>
              <a:r>
                <a:rPr lang="zh-CN" altLang="en-US" sz="1400" b="1" cap="all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强</a:t>
              </a:r>
              <a:endParaRPr lang="zh-CN" altLang="en-US" sz="1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259"/>
            <p:cNvSpPr>
              <a:spLocks noChangeArrowheads="1"/>
            </p:cNvSpPr>
            <p:nvPr/>
          </p:nvSpPr>
          <p:spPr bwMode="auto">
            <a:xfrm>
              <a:off x="6560685" y="4461789"/>
              <a:ext cx="226025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800" cap="all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Report person: package diagram</a:t>
              </a:r>
              <a:endParaRPr lang="zh-CN" altLang="en-US" sz="8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2" presetClass="entr" presetSubtype="2" fill="hold" grpId="0" nodeType="after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29" dur="8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30" dur="8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39"/>
                                </p:stCondLst>
                                <p:childTnLst>
                                  <p:par>
                                    <p:cTn id="32" presetID="2" presetClass="entr" presetSubtype="2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639"/>
                                </p:stCondLst>
                                <p:childTnLst>
                                  <p:par>
                                    <p:cTn id="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27" grpId="0"/>
          <p:bldP spid="3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8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8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39"/>
                                </p:stCondLst>
                                <p:childTnLst>
                                  <p:par>
                                    <p:cTn id="3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639"/>
                                </p:stCondLst>
                                <p:childTnLst>
                                  <p:par>
                                    <p:cTn id="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27" grpId="0"/>
          <p:bldP spid="32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/>
          <p:cNvSpPr txBox="1"/>
          <p:nvPr/>
        </p:nvSpPr>
        <p:spPr>
          <a:xfrm>
            <a:off x="871868" y="4715629"/>
            <a:ext cx="2483521" cy="4973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zh-CN" dirty="0">
                <a:solidFill>
                  <a:schemeClr val="accent1"/>
                </a:solidFill>
                <a:latin typeface="Agency FB" panose="020B0503020202020204" pitchFamily="34" charset="0"/>
              </a:rPr>
              <a:t>PART 01</a:t>
            </a:r>
            <a:endParaRPr lang="zh-CN" altLang="en-US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 Placeholder 11"/>
          <p:cNvSpPr txBox="1"/>
          <p:nvPr/>
        </p:nvSpPr>
        <p:spPr>
          <a:xfrm>
            <a:off x="871869" y="5229001"/>
            <a:ext cx="2483520" cy="331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zh-CN" altLang="zh-CN" b="1" dirty="0"/>
              <a:t>自我分析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itle 9"/>
          <p:cNvSpPr txBox="1"/>
          <p:nvPr/>
        </p:nvSpPr>
        <p:spPr>
          <a:xfrm>
            <a:off x="676415" y="525334"/>
            <a:ext cx="1437213" cy="7355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endParaRPr lang="en-AU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Subtitle 10"/>
          <p:cNvSpPr txBox="1"/>
          <p:nvPr/>
        </p:nvSpPr>
        <p:spPr>
          <a:xfrm>
            <a:off x="690276" y="1129218"/>
            <a:ext cx="1409493" cy="3946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CONTENTS</a:t>
            </a:r>
            <a:endParaRPr lang="en-US" altLang="zh-CN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ext Placeholder 10"/>
          <p:cNvSpPr txBox="1"/>
          <p:nvPr/>
        </p:nvSpPr>
        <p:spPr>
          <a:xfrm>
            <a:off x="3749737" y="4715629"/>
            <a:ext cx="2483521" cy="497302"/>
          </a:xfrm>
          <a:prstGeom prst="rect">
            <a:avLst/>
          </a:prstGeom>
        </p:spPr>
        <p:txBody>
          <a:bodyPr vert="horz" lIns="96423" tIns="48212" rIns="96423" bIns="48212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800" dirty="0">
                <a:solidFill>
                  <a:schemeClr val="accent2"/>
                </a:solidFill>
                <a:latin typeface="Agency FB" panose="020B0503020202020204" pitchFamily="34" charset="0"/>
              </a:rPr>
              <a:t>PART 02</a:t>
            </a:r>
            <a:endParaRPr lang="zh-CN" altLang="en-US" sz="2800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Text Placeholder 11"/>
          <p:cNvSpPr txBox="1"/>
          <p:nvPr/>
        </p:nvSpPr>
        <p:spPr>
          <a:xfrm>
            <a:off x="3749737" y="5229001"/>
            <a:ext cx="2483520" cy="331300"/>
          </a:xfrm>
          <a:prstGeom prst="rect">
            <a:avLst/>
          </a:prstGeom>
        </p:spPr>
        <p:txBody>
          <a:bodyPr vert="horz" lIns="96423" tIns="48212" rIns="96423" bIns="48212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sz="2800" b="1" dirty="0">
                <a:solidFill>
                  <a:schemeClr val="tx1"/>
                </a:solidFill>
              </a:rPr>
              <a:t>就业方向及前景分析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Placeholder 10"/>
          <p:cNvSpPr txBox="1"/>
          <p:nvPr/>
        </p:nvSpPr>
        <p:spPr>
          <a:xfrm>
            <a:off x="6627605" y="4715629"/>
            <a:ext cx="2483521" cy="497302"/>
          </a:xfrm>
          <a:prstGeom prst="rect">
            <a:avLst/>
          </a:prstGeom>
        </p:spPr>
        <p:txBody>
          <a:bodyPr vert="horz" lIns="96423" tIns="48212" rIns="96423" bIns="48212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Agency FB" panose="020B0503020202020204" pitchFamily="34" charset="0"/>
              </a:rPr>
              <a:t>PART 03</a:t>
            </a:r>
            <a:endParaRPr lang="zh-CN" altLang="en-US" sz="28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Text Placeholder 11"/>
          <p:cNvSpPr txBox="1"/>
          <p:nvPr/>
        </p:nvSpPr>
        <p:spPr>
          <a:xfrm>
            <a:off x="6627605" y="5229001"/>
            <a:ext cx="2483520" cy="331300"/>
          </a:xfrm>
          <a:prstGeom prst="rect">
            <a:avLst/>
          </a:prstGeom>
        </p:spPr>
        <p:txBody>
          <a:bodyPr vert="horz" lIns="96423" tIns="48212" rIns="96423" bIns="48212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sz="2800" b="1" dirty="0">
                <a:solidFill>
                  <a:schemeClr val="tx1"/>
                </a:solidFill>
              </a:rPr>
              <a:t>就业选择分析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Placeholder 10"/>
          <p:cNvSpPr txBox="1"/>
          <p:nvPr/>
        </p:nvSpPr>
        <p:spPr>
          <a:xfrm>
            <a:off x="9505473" y="4715629"/>
            <a:ext cx="2483521" cy="497302"/>
          </a:xfrm>
          <a:prstGeom prst="rect">
            <a:avLst/>
          </a:prstGeom>
        </p:spPr>
        <p:txBody>
          <a:bodyPr vert="horz" lIns="96423" tIns="48212" rIns="96423" bIns="48212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800" dirty="0">
                <a:solidFill>
                  <a:schemeClr val="accent2"/>
                </a:solidFill>
                <a:latin typeface="Agency FB" panose="020B0503020202020204" pitchFamily="34" charset="0"/>
              </a:rPr>
              <a:t>PART 04</a:t>
            </a:r>
            <a:endParaRPr lang="zh-CN" altLang="en-US" sz="2800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Text Placeholder 11"/>
          <p:cNvSpPr txBox="1"/>
          <p:nvPr/>
        </p:nvSpPr>
        <p:spPr>
          <a:xfrm>
            <a:off x="9505473" y="5229001"/>
            <a:ext cx="2483520" cy="331300"/>
          </a:xfrm>
          <a:prstGeom prst="rect">
            <a:avLst/>
          </a:prstGeom>
        </p:spPr>
        <p:txBody>
          <a:bodyPr vert="horz" lIns="96423" tIns="48212" rIns="96423" bIns="48212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sz="2800" b="1" dirty="0">
                <a:solidFill>
                  <a:schemeClr val="tx1"/>
                </a:solidFill>
              </a:rPr>
              <a:t>实际职业目标的具体行动计划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val 25"/>
          <p:cNvSpPr/>
          <p:nvPr/>
        </p:nvSpPr>
        <p:spPr>
          <a:xfrm>
            <a:off x="1295191" y="2784218"/>
            <a:ext cx="1636872" cy="1636872"/>
          </a:xfrm>
          <a:prstGeom prst="ellipse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01</a:t>
            </a:r>
            <a:endParaRPr lang="en-AU" sz="4400" dirty="0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17" name="Group 42"/>
          <p:cNvGrpSpPr/>
          <p:nvPr/>
        </p:nvGrpSpPr>
        <p:grpSpPr>
          <a:xfrm>
            <a:off x="4173060" y="2784218"/>
            <a:ext cx="1636872" cy="1636872"/>
            <a:chOff x="3956297" y="2639898"/>
            <a:chExt cx="1552274" cy="1552274"/>
          </a:xfrm>
          <a:solidFill>
            <a:srgbClr val="1CB7F1"/>
          </a:solidFill>
        </p:grpSpPr>
        <p:sp>
          <p:nvSpPr>
            <p:cNvPr id="18" name="Oval 26"/>
            <p:cNvSpPr/>
            <p:nvPr/>
          </p:nvSpPr>
          <p:spPr>
            <a:xfrm>
              <a:off x="3956297" y="2639898"/>
              <a:ext cx="1552274" cy="15522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4400" dirty="0"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02</a:t>
              </a:r>
              <a:endParaRPr lang="en-AU" sz="4400" dirty="0"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21" name="Freeform 6"/>
            <p:cNvSpPr/>
            <p:nvPr/>
          </p:nvSpPr>
          <p:spPr bwMode="auto">
            <a:xfrm>
              <a:off x="4874627" y="3277303"/>
              <a:ext cx="48760" cy="100230"/>
            </a:xfrm>
            <a:custGeom>
              <a:avLst/>
              <a:gdLst>
                <a:gd name="T0" fmla="*/ 18 w 18"/>
                <a:gd name="T1" fmla="*/ 37 h 37"/>
                <a:gd name="T2" fmla="*/ 18 w 18"/>
                <a:gd name="T3" fmla="*/ 0 h 37"/>
                <a:gd name="T4" fmla="*/ 0 w 18"/>
                <a:gd name="T5" fmla="*/ 0 h 37"/>
                <a:gd name="T6" fmla="*/ 0 w 18"/>
                <a:gd name="T7" fmla="*/ 21 h 37"/>
                <a:gd name="T8" fmla="*/ 18 w 18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7">
                  <a:moveTo>
                    <a:pt x="18" y="37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endParaRPr lang="en-US" sz="4400"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24" name="Oval 27"/>
          <p:cNvSpPr/>
          <p:nvPr/>
        </p:nvSpPr>
        <p:spPr>
          <a:xfrm>
            <a:off x="7050927" y="2797889"/>
            <a:ext cx="1636872" cy="1636872"/>
          </a:xfrm>
          <a:prstGeom prst="ellipse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03</a:t>
            </a:r>
            <a:endParaRPr lang="en-AU" sz="4400" dirty="0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7" name="Oval 28"/>
          <p:cNvSpPr/>
          <p:nvPr/>
        </p:nvSpPr>
        <p:spPr>
          <a:xfrm>
            <a:off x="9926687" y="2780716"/>
            <a:ext cx="1636872" cy="16368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04</a:t>
            </a:r>
            <a:endParaRPr lang="en-AU" sz="4400" dirty="0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  <p:bldP spid="7" grpId="0" build="p"/>
      <p:bldP spid="8" grpId="0"/>
      <p:bldP spid="9" grpId="0"/>
      <p:bldP spid="11" grpId="0"/>
      <p:bldP spid="12" grpId="0"/>
      <p:bldP spid="13" grpId="0"/>
      <p:bldP spid="15" grpId="0" animBg="1"/>
      <p:bldP spid="24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13351" y="2680221"/>
            <a:ext cx="1895071" cy="887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97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zh-CN" sz="3200" b="1" dirty="0"/>
              <a:t>自我分析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6023847" y="2542222"/>
            <a:ext cx="0" cy="1997848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052827" y="2505429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63551" y="4065810"/>
            <a:ext cx="1497198" cy="362861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r>
              <a:rPr lang="zh-CN" altLang="zh-CN" dirty="0"/>
              <a:t>我的性格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43789" y="4065810"/>
            <a:ext cx="1564054" cy="362861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r>
              <a:rPr lang="zh-CN" altLang="zh-CN" dirty="0"/>
              <a:t>我的兴趣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13"/>
          <p:cNvSpPr txBox="1"/>
          <p:nvPr/>
        </p:nvSpPr>
        <p:spPr>
          <a:xfrm>
            <a:off x="4234631" y="2737376"/>
            <a:ext cx="1269558" cy="1081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01</a:t>
            </a:r>
            <a:endParaRPr lang="zh-CN" altLang="en-US" sz="703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6463551" y="4355521"/>
            <a:ext cx="1497198" cy="332084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 </a:t>
            </a:r>
            <a:r>
              <a:rPr lang="en-US" altLang="zh-CN" sz="1600" dirty="0"/>
              <a:t>.</a:t>
            </a:r>
            <a:r>
              <a:rPr lang="zh-CN" altLang="zh-CN" sz="1600" dirty="0"/>
              <a:t>我的价值观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4000">
        <p14:doors dir="vert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5" grpId="0"/>
      <p:bldP spid="26" grpId="0"/>
      <p:bldP spid="75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9"/>
          <p:cNvGrpSpPr/>
          <p:nvPr/>
        </p:nvGrpSpPr>
        <p:grpSpPr bwMode="auto">
          <a:xfrm>
            <a:off x="4559352" y="2793959"/>
            <a:ext cx="5644686" cy="2211976"/>
            <a:chOff x="1930" y="1737"/>
            <a:chExt cx="3203" cy="1514"/>
          </a:xfrm>
        </p:grpSpPr>
        <p:sp>
          <p:nvSpPr>
            <p:cNvPr id="17" name="Line 20"/>
            <p:cNvSpPr>
              <a:spLocks noChangeShapeType="1"/>
            </p:cNvSpPr>
            <p:nvPr/>
          </p:nvSpPr>
          <p:spPr bwMode="auto">
            <a:xfrm flipH="1">
              <a:off x="2579" y="3251"/>
              <a:ext cx="2545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65000"/>
                </a:schemeClr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6305">
                <a:defRPr/>
              </a:pPr>
              <a:endParaRPr lang="zh-CN" altLang="en-US" sz="1805" b="1" ker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Line 21"/>
            <p:cNvSpPr>
              <a:spLocks noChangeShapeType="1"/>
            </p:cNvSpPr>
            <p:nvPr/>
          </p:nvSpPr>
          <p:spPr bwMode="auto">
            <a:xfrm flipH="1">
              <a:off x="1930" y="1737"/>
              <a:ext cx="3203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65000"/>
                </a:schemeClr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6305">
                <a:defRPr/>
              </a:pPr>
              <a:endParaRPr lang="zh-CN" altLang="en-US" sz="1805" b="1" ker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 flipH="1">
              <a:off x="2221" y="2462"/>
              <a:ext cx="2903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65000"/>
                </a:schemeClr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6305">
                <a:defRPr/>
              </a:pPr>
              <a:endParaRPr lang="zh-CN" altLang="en-US" sz="1805" b="1" ker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6986395" y="3217381"/>
            <a:ext cx="3217647" cy="6482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just" latinLnBrk="1">
              <a:lnSpc>
                <a:spcPct val="120000"/>
              </a:lnSpc>
            </a:pPr>
            <a:r>
              <a:rPr lang="zh-CN" altLang="zh-CN" sz="900" dirty="0"/>
              <a:t>积极上进的好孩子，做事比较稳重。我的性格总体来说还是活泼开朗的，有着积极向上的心态。在成长的那么多年里，遇事冷静，能保持良好的心态。对于成败虽然在乎，但是自己认为努力的过程还是最重要的</a:t>
            </a:r>
            <a:endParaRPr kumimoji="1" lang="en-US" altLang="ko-KR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 Box 11"/>
          <p:cNvSpPr txBox="1">
            <a:spLocks noChangeArrowheads="1"/>
          </p:cNvSpPr>
          <p:nvPr/>
        </p:nvSpPr>
        <p:spPr bwMode="auto">
          <a:xfrm>
            <a:off x="6986394" y="4311268"/>
            <a:ext cx="3269848" cy="64579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zh-CN" altLang="zh-CN" sz="1050" dirty="0"/>
              <a:t>自己特别喜欢听歌，什么类型的歌都听。喜欢看小说、散文之类的书来丰富自己的内涵。运动上喜欢游泳，也喜欢羽毛球、乒乓球等，但是都觉得自己比较懒散，一般都不怎么锻炼。</a:t>
            </a:r>
            <a:endParaRPr lang="zh-CN" altLang="zh-CN" sz="1050" dirty="0"/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986395" y="5405155"/>
            <a:ext cx="3217647" cy="6001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zh-CN" altLang="zh-CN" sz="1050" dirty="0"/>
              <a:t>上学以来受的都是马克思哲学的教育，严格上说来是无神论者，没有特别的宗教信仰，所以总体上是持马克思主义哲学价值观的</a:t>
            </a:r>
            <a:r>
              <a:rPr lang="zh-CN" altLang="zh-CN" dirty="0"/>
              <a:t>。</a:t>
            </a:r>
            <a:endParaRPr lang="zh-CN" altLang="zh-CN" dirty="0"/>
          </a:p>
        </p:txBody>
      </p:sp>
      <p:sp>
        <p:nvSpPr>
          <p:cNvPr id="30" name="Text Box 35"/>
          <p:cNvSpPr txBox="1">
            <a:spLocks noChangeArrowheads="1"/>
          </p:cNvSpPr>
          <p:nvPr/>
        </p:nvSpPr>
        <p:spPr bwMode="auto">
          <a:xfrm>
            <a:off x="6986394" y="2942038"/>
            <a:ext cx="1916474" cy="291426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/>
          <a:p>
            <a:pPr algn="just" latinLnBrk="1">
              <a:lnSpc>
                <a:spcPct val="120000"/>
              </a:lnSpc>
              <a:defRPr/>
            </a:pPr>
            <a:r>
              <a:rPr lang="zh-CN" altLang="zh-CN" dirty="0"/>
              <a:t>我的性格</a:t>
            </a:r>
            <a:endParaRPr kumimoji="1" lang="en-US" altLang="ko-KR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Rectangle 36"/>
          <p:cNvSpPr>
            <a:spLocks noChangeArrowheads="1"/>
          </p:cNvSpPr>
          <p:nvPr/>
        </p:nvSpPr>
        <p:spPr bwMode="auto">
          <a:xfrm>
            <a:off x="7037614" y="5142109"/>
            <a:ext cx="1154162" cy="28988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 anchor="ctr">
            <a:spAutoFit/>
          </a:bodyPr>
          <a:lstStyle/>
          <a:p>
            <a:pPr algn="just" latinLnBrk="1">
              <a:lnSpc>
                <a:spcPct val="120000"/>
              </a:lnSpc>
              <a:defRPr/>
            </a:pPr>
            <a:r>
              <a:rPr lang="zh-CN" altLang="zh-CN" dirty="0"/>
              <a:t>我的价值观</a:t>
            </a:r>
            <a:endParaRPr kumimoji="1" lang="en-US" altLang="ko-KR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Rectangle 37"/>
          <p:cNvSpPr>
            <a:spLocks noChangeArrowheads="1"/>
          </p:cNvSpPr>
          <p:nvPr/>
        </p:nvSpPr>
        <p:spPr bwMode="auto">
          <a:xfrm>
            <a:off x="7153030" y="4033135"/>
            <a:ext cx="923330" cy="28988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 anchor="ctr">
            <a:spAutoFit/>
          </a:bodyPr>
          <a:lstStyle/>
          <a:p>
            <a:pPr algn="just" latinLnBrk="1">
              <a:lnSpc>
                <a:spcPct val="120000"/>
              </a:lnSpc>
              <a:defRPr/>
            </a:pPr>
            <a:r>
              <a:rPr lang="zh-CN" altLang="zh-CN" dirty="0"/>
              <a:t>我的兴趣</a:t>
            </a:r>
            <a:endParaRPr kumimoji="1" lang="en-US" altLang="ko-KR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719539" y="3999289"/>
            <a:ext cx="3679629" cy="1884340"/>
            <a:chOff x="1047907" y="3811318"/>
            <a:chExt cx="3673475" cy="1881188"/>
          </a:xfrm>
        </p:grpSpPr>
        <p:grpSp>
          <p:nvGrpSpPr>
            <p:cNvPr id="6" name="Group 5"/>
            <p:cNvGrpSpPr/>
            <p:nvPr/>
          </p:nvGrpSpPr>
          <p:grpSpPr bwMode="auto">
            <a:xfrm>
              <a:off x="1047907" y="3965306"/>
              <a:ext cx="3673475" cy="1727200"/>
              <a:chOff x="1728" y="3024"/>
              <a:chExt cx="2304" cy="1080"/>
            </a:xfrm>
          </p:grpSpPr>
          <p:sp>
            <p:nvSpPr>
              <p:cNvPr id="8" name="Freeform 5"/>
              <p:cNvSpPr/>
              <p:nvPr/>
            </p:nvSpPr>
            <p:spPr bwMode="auto">
              <a:xfrm>
                <a:off x="1728" y="3024"/>
                <a:ext cx="2304" cy="1080"/>
              </a:xfrm>
              <a:custGeom>
                <a:avLst/>
                <a:gdLst>
                  <a:gd name="T0" fmla="*/ 2304 w 2304"/>
                  <a:gd name="T1" fmla="*/ 792 h 1080"/>
                  <a:gd name="T2" fmla="*/ 2302 w 2304"/>
                  <a:gd name="T3" fmla="*/ 806 h 1080"/>
                  <a:gd name="T4" fmla="*/ 2290 w 2304"/>
                  <a:gd name="T5" fmla="*/ 836 h 1080"/>
                  <a:gd name="T6" fmla="*/ 2268 w 2304"/>
                  <a:gd name="T7" fmla="*/ 864 h 1080"/>
                  <a:gd name="T8" fmla="*/ 2234 w 2304"/>
                  <a:gd name="T9" fmla="*/ 892 h 1080"/>
                  <a:gd name="T10" fmla="*/ 2190 w 2304"/>
                  <a:gd name="T11" fmla="*/ 916 h 1080"/>
                  <a:gd name="T12" fmla="*/ 2108 w 2304"/>
                  <a:gd name="T13" fmla="*/ 954 h 1080"/>
                  <a:gd name="T14" fmla="*/ 1966 w 2304"/>
                  <a:gd name="T15" fmla="*/ 996 h 1080"/>
                  <a:gd name="T16" fmla="*/ 1796 w 2304"/>
                  <a:gd name="T17" fmla="*/ 1030 h 1080"/>
                  <a:gd name="T18" fmla="*/ 1600 w 2304"/>
                  <a:gd name="T19" fmla="*/ 1058 h 1080"/>
                  <a:gd name="T20" fmla="*/ 1384 w 2304"/>
                  <a:gd name="T21" fmla="*/ 1074 h 1080"/>
                  <a:gd name="T22" fmla="*/ 1152 w 2304"/>
                  <a:gd name="T23" fmla="*/ 1080 h 1080"/>
                  <a:gd name="T24" fmla="*/ 1034 w 2304"/>
                  <a:gd name="T25" fmla="*/ 1078 h 1080"/>
                  <a:gd name="T26" fmla="*/ 810 w 2304"/>
                  <a:gd name="T27" fmla="*/ 1068 h 1080"/>
                  <a:gd name="T28" fmla="*/ 602 w 2304"/>
                  <a:gd name="T29" fmla="*/ 1046 h 1080"/>
                  <a:gd name="T30" fmla="*/ 420 w 2304"/>
                  <a:gd name="T31" fmla="*/ 1014 h 1080"/>
                  <a:gd name="T32" fmla="*/ 264 w 2304"/>
                  <a:gd name="T33" fmla="*/ 976 h 1080"/>
                  <a:gd name="T34" fmla="*/ 140 w 2304"/>
                  <a:gd name="T35" fmla="*/ 930 h 1080"/>
                  <a:gd name="T36" fmla="*/ 90 w 2304"/>
                  <a:gd name="T37" fmla="*/ 904 h 1080"/>
                  <a:gd name="T38" fmla="*/ 52 w 2304"/>
                  <a:gd name="T39" fmla="*/ 878 h 1080"/>
                  <a:gd name="T40" fmla="*/ 24 w 2304"/>
                  <a:gd name="T41" fmla="*/ 850 h 1080"/>
                  <a:gd name="T42" fmla="*/ 6 w 2304"/>
                  <a:gd name="T43" fmla="*/ 822 h 1080"/>
                  <a:gd name="T44" fmla="*/ 0 w 2304"/>
                  <a:gd name="T45" fmla="*/ 792 h 1080"/>
                  <a:gd name="T46" fmla="*/ 288 w 2304"/>
                  <a:gd name="T47" fmla="*/ 216 h 1080"/>
                  <a:gd name="T48" fmla="*/ 292 w 2304"/>
                  <a:gd name="T49" fmla="*/ 194 h 1080"/>
                  <a:gd name="T50" fmla="*/ 306 w 2304"/>
                  <a:gd name="T51" fmla="*/ 172 h 1080"/>
                  <a:gd name="T52" fmla="*/ 326 w 2304"/>
                  <a:gd name="T53" fmla="*/ 152 h 1080"/>
                  <a:gd name="T54" fmla="*/ 356 w 2304"/>
                  <a:gd name="T55" fmla="*/ 132 h 1080"/>
                  <a:gd name="T56" fmla="*/ 436 w 2304"/>
                  <a:gd name="T57" fmla="*/ 96 h 1080"/>
                  <a:gd name="T58" fmla="*/ 542 w 2304"/>
                  <a:gd name="T59" fmla="*/ 64 h 1080"/>
                  <a:gd name="T60" fmla="*/ 668 w 2304"/>
                  <a:gd name="T61" fmla="*/ 36 h 1080"/>
                  <a:gd name="T62" fmla="*/ 816 w 2304"/>
                  <a:gd name="T63" fmla="*/ 16 h 1080"/>
                  <a:gd name="T64" fmla="*/ 978 w 2304"/>
                  <a:gd name="T65" fmla="*/ 4 h 1080"/>
                  <a:gd name="T66" fmla="*/ 1152 w 2304"/>
                  <a:gd name="T67" fmla="*/ 0 h 1080"/>
                  <a:gd name="T68" fmla="*/ 1240 w 2304"/>
                  <a:gd name="T69" fmla="*/ 2 h 1080"/>
                  <a:gd name="T70" fmla="*/ 1408 w 2304"/>
                  <a:gd name="T71" fmla="*/ 10 h 1080"/>
                  <a:gd name="T72" fmla="*/ 1564 w 2304"/>
                  <a:gd name="T73" fmla="*/ 26 h 1080"/>
                  <a:gd name="T74" fmla="*/ 1702 w 2304"/>
                  <a:gd name="T75" fmla="*/ 50 h 1080"/>
                  <a:gd name="T76" fmla="*/ 1818 w 2304"/>
                  <a:gd name="T77" fmla="*/ 78 h 1080"/>
                  <a:gd name="T78" fmla="*/ 1912 w 2304"/>
                  <a:gd name="T79" fmla="*/ 114 h 1080"/>
                  <a:gd name="T80" fmla="*/ 1964 w 2304"/>
                  <a:gd name="T81" fmla="*/ 142 h 1080"/>
                  <a:gd name="T82" fmla="*/ 1988 w 2304"/>
                  <a:gd name="T83" fmla="*/ 162 h 1080"/>
                  <a:gd name="T84" fmla="*/ 2006 w 2304"/>
                  <a:gd name="T85" fmla="*/ 184 h 1080"/>
                  <a:gd name="T86" fmla="*/ 2014 w 2304"/>
                  <a:gd name="T87" fmla="*/ 204 h 1080"/>
                  <a:gd name="T88" fmla="*/ 2016 w 2304"/>
                  <a:gd name="T89" fmla="*/ 216 h 108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304"/>
                  <a:gd name="T136" fmla="*/ 0 h 1080"/>
                  <a:gd name="T137" fmla="*/ 2304 w 2304"/>
                  <a:gd name="T138" fmla="*/ 1080 h 108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304" h="1080">
                    <a:moveTo>
                      <a:pt x="2016" y="216"/>
                    </a:moveTo>
                    <a:lnTo>
                      <a:pt x="2304" y="792"/>
                    </a:lnTo>
                    <a:lnTo>
                      <a:pt x="2302" y="806"/>
                    </a:lnTo>
                    <a:lnTo>
                      <a:pt x="2298" y="822"/>
                    </a:lnTo>
                    <a:lnTo>
                      <a:pt x="2290" y="836"/>
                    </a:lnTo>
                    <a:lnTo>
                      <a:pt x="2280" y="850"/>
                    </a:lnTo>
                    <a:lnTo>
                      <a:pt x="2268" y="864"/>
                    </a:lnTo>
                    <a:lnTo>
                      <a:pt x="2252" y="878"/>
                    </a:lnTo>
                    <a:lnTo>
                      <a:pt x="2234" y="892"/>
                    </a:lnTo>
                    <a:lnTo>
                      <a:pt x="2214" y="904"/>
                    </a:lnTo>
                    <a:lnTo>
                      <a:pt x="2190" y="916"/>
                    </a:lnTo>
                    <a:lnTo>
                      <a:pt x="2164" y="930"/>
                    </a:lnTo>
                    <a:lnTo>
                      <a:pt x="2108" y="954"/>
                    </a:lnTo>
                    <a:lnTo>
                      <a:pt x="2040" y="976"/>
                    </a:lnTo>
                    <a:lnTo>
                      <a:pt x="1966" y="996"/>
                    </a:lnTo>
                    <a:lnTo>
                      <a:pt x="1884" y="1014"/>
                    </a:lnTo>
                    <a:lnTo>
                      <a:pt x="1796" y="1030"/>
                    </a:lnTo>
                    <a:lnTo>
                      <a:pt x="1702" y="1046"/>
                    </a:lnTo>
                    <a:lnTo>
                      <a:pt x="1600" y="1058"/>
                    </a:lnTo>
                    <a:lnTo>
                      <a:pt x="1494" y="1068"/>
                    </a:lnTo>
                    <a:lnTo>
                      <a:pt x="1384" y="1074"/>
                    </a:lnTo>
                    <a:lnTo>
                      <a:pt x="1270" y="1078"/>
                    </a:lnTo>
                    <a:lnTo>
                      <a:pt x="1152" y="1080"/>
                    </a:lnTo>
                    <a:lnTo>
                      <a:pt x="1034" y="1078"/>
                    </a:lnTo>
                    <a:lnTo>
                      <a:pt x="920" y="1074"/>
                    </a:lnTo>
                    <a:lnTo>
                      <a:pt x="810" y="1068"/>
                    </a:lnTo>
                    <a:lnTo>
                      <a:pt x="704" y="1058"/>
                    </a:lnTo>
                    <a:lnTo>
                      <a:pt x="602" y="1046"/>
                    </a:lnTo>
                    <a:lnTo>
                      <a:pt x="508" y="1030"/>
                    </a:lnTo>
                    <a:lnTo>
                      <a:pt x="420" y="1014"/>
                    </a:lnTo>
                    <a:lnTo>
                      <a:pt x="338" y="996"/>
                    </a:lnTo>
                    <a:lnTo>
                      <a:pt x="264" y="976"/>
                    </a:lnTo>
                    <a:lnTo>
                      <a:pt x="196" y="954"/>
                    </a:lnTo>
                    <a:lnTo>
                      <a:pt x="140" y="930"/>
                    </a:lnTo>
                    <a:lnTo>
                      <a:pt x="114" y="916"/>
                    </a:lnTo>
                    <a:lnTo>
                      <a:pt x="90" y="904"/>
                    </a:lnTo>
                    <a:lnTo>
                      <a:pt x="70" y="892"/>
                    </a:lnTo>
                    <a:lnTo>
                      <a:pt x="52" y="878"/>
                    </a:lnTo>
                    <a:lnTo>
                      <a:pt x="36" y="864"/>
                    </a:lnTo>
                    <a:lnTo>
                      <a:pt x="24" y="850"/>
                    </a:lnTo>
                    <a:lnTo>
                      <a:pt x="14" y="836"/>
                    </a:lnTo>
                    <a:lnTo>
                      <a:pt x="6" y="822"/>
                    </a:lnTo>
                    <a:lnTo>
                      <a:pt x="2" y="806"/>
                    </a:lnTo>
                    <a:lnTo>
                      <a:pt x="0" y="792"/>
                    </a:lnTo>
                    <a:lnTo>
                      <a:pt x="288" y="216"/>
                    </a:lnTo>
                    <a:lnTo>
                      <a:pt x="290" y="204"/>
                    </a:lnTo>
                    <a:lnTo>
                      <a:pt x="292" y="194"/>
                    </a:lnTo>
                    <a:lnTo>
                      <a:pt x="298" y="184"/>
                    </a:lnTo>
                    <a:lnTo>
                      <a:pt x="306" y="172"/>
                    </a:lnTo>
                    <a:lnTo>
                      <a:pt x="316" y="162"/>
                    </a:lnTo>
                    <a:lnTo>
                      <a:pt x="326" y="152"/>
                    </a:lnTo>
                    <a:lnTo>
                      <a:pt x="340" y="142"/>
                    </a:lnTo>
                    <a:lnTo>
                      <a:pt x="356" y="132"/>
                    </a:lnTo>
                    <a:lnTo>
                      <a:pt x="392" y="114"/>
                    </a:lnTo>
                    <a:lnTo>
                      <a:pt x="436" y="96"/>
                    </a:lnTo>
                    <a:lnTo>
                      <a:pt x="486" y="78"/>
                    </a:lnTo>
                    <a:lnTo>
                      <a:pt x="542" y="64"/>
                    </a:lnTo>
                    <a:lnTo>
                      <a:pt x="602" y="50"/>
                    </a:lnTo>
                    <a:lnTo>
                      <a:pt x="668" y="36"/>
                    </a:lnTo>
                    <a:lnTo>
                      <a:pt x="740" y="26"/>
                    </a:lnTo>
                    <a:lnTo>
                      <a:pt x="816" y="16"/>
                    </a:lnTo>
                    <a:lnTo>
                      <a:pt x="896" y="10"/>
                    </a:lnTo>
                    <a:lnTo>
                      <a:pt x="978" y="4"/>
                    </a:lnTo>
                    <a:lnTo>
                      <a:pt x="1064" y="2"/>
                    </a:lnTo>
                    <a:lnTo>
                      <a:pt x="1152" y="0"/>
                    </a:lnTo>
                    <a:lnTo>
                      <a:pt x="1240" y="2"/>
                    </a:lnTo>
                    <a:lnTo>
                      <a:pt x="1326" y="4"/>
                    </a:lnTo>
                    <a:lnTo>
                      <a:pt x="1408" y="10"/>
                    </a:lnTo>
                    <a:lnTo>
                      <a:pt x="1488" y="16"/>
                    </a:lnTo>
                    <a:lnTo>
                      <a:pt x="1564" y="26"/>
                    </a:lnTo>
                    <a:lnTo>
                      <a:pt x="1636" y="36"/>
                    </a:lnTo>
                    <a:lnTo>
                      <a:pt x="1702" y="50"/>
                    </a:lnTo>
                    <a:lnTo>
                      <a:pt x="1762" y="64"/>
                    </a:lnTo>
                    <a:lnTo>
                      <a:pt x="1818" y="78"/>
                    </a:lnTo>
                    <a:lnTo>
                      <a:pt x="1868" y="96"/>
                    </a:lnTo>
                    <a:lnTo>
                      <a:pt x="1912" y="114"/>
                    </a:lnTo>
                    <a:lnTo>
                      <a:pt x="1948" y="132"/>
                    </a:lnTo>
                    <a:lnTo>
                      <a:pt x="1964" y="142"/>
                    </a:lnTo>
                    <a:lnTo>
                      <a:pt x="1978" y="152"/>
                    </a:lnTo>
                    <a:lnTo>
                      <a:pt x="1988" y="162"/>
                    </a:lnTo>
                    <a:lnTo>
                      <a:pt x="1998" y="172"/>
                    </a:lnTo>
                    <a:lnTo>
                      <a:pt x="2006" y="184"/>
                    </a:lnTo>
                    <a:lnTo>
                      <a:pt x="2012" y="194"/>
                    </a:lnTo>
                    <a:lnTo>
                      <a:pt x="2014" y="204"/>
                    </a:lnTo>
                    <a:lnTo>
                      <a:pt x="2016" y="2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algn="just">
                  <a:lnSpc>
                    <a:spcPct val="120000"/>
                  </a:lnSpc>
                </a:pPr>
                <a:endParaRPr lang="zh-CN" altLang="en-US" sz="78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"/>
              <p:cNvSpPr/>
              <p:nvPr/>
            </p:nvSpPr>
            <p:spPr bwMode="auto">
              <a:xfrm>
                <a:off x="2016" y="3024"/>
                <a:ext cx="1728" cy="432"/>
              </a:xfrm>
              <a:custGeom>
                <a:avLst/>
                <a:gdLst>
                  <a:gd name="T0" fmla="*/ 1728 w 1728"/>
                  <a:gd name="T1" fmla="*/ 216 h 432"/>
                  <a:gd name="T2" fmla="*/ 1724 w 1728"/>
                  <a:gd name="T3" fmla="*/ 238 h 432"/>
                  <a:gd name="T4" fmla="*/ 1710 w 1728"/>
                  <a:gd name="T5" fmla="*/ 260 h 432"/>
                  <a:gd name="T6" fmla="*/ 1690 w 1728"/>
                  <a:gd name="T7" fmla="*/ 280 h 432"/>
                  <a:gd name="T8" fmla="*/ 1660 w 1728"/>
                  <a:gd name="T9" fmla="*/ 300 h 432"/>
                  <a:gd name="T10" fmla="*/ 1580 w 1728"/>
                  <a:gd name="T11" fmla="*/ 336 h 432"/>
                  <a:gd name="T12" fmla="*/ 1474 w 1728"/>
                  <a:gd name="T13" fmla="*/ 368 h 432"/>
                  <a:gd name="T14" fmla="*/ 1348 w 1728"/>
                  <a:gd name="T15" fmla="*/ 396 h 432"/>
                  <a:gd name="T16" fmla="*/ 1200 w 1728"/>
                  <a:gd name="T17" fmla="*/ 416 h 432"/>
                  <a:gd name="T18" fmla="*/ 1038 w 1728"/>
                  <a:gd name="T19" fmla="*/ 428 h 432"/>
                  <a:gd name="T20" fmla="*/ 864 w 1728"/>
                  <a:gd name="T21" fmla="*/ 432 h 432"/>
                  <a:gd name="T22" fmla="*/ 776 w 1728"/>
                  <a:gd name="T23" fmla="*/ 430 h 432"/>
                  <a:gd name="T24" fmla="*/ 608 w 1728"/>
                  <a:gd name="T25" fmla="*/ 422 h 432"/>
                  <a:gd name="T26" fmla="*/ 452 w 1728"/>
                  <a:gd name="T27" fmla="*/ 406 h 432"/>
                  <a:gd name="T28" fmla="*/ 314 w 1728"/>
                  <a:gd name="T29" fmla="*/ 382 h 432"/>
                  <a:gd name="T30" fmla="*/ 198 w 1728"/>
                  <a:gd name="T31" fmla="*/ 354 h 432"/>
                  <a:gd name="T32" fmla="*/ 104 w 1728"/>
                  <a:gd name="T33" fmla="*/ 318 h 432"/>
                  <a:gd name="T34" fmla="*/ 52 w 1728"/>
                  <a:gd name="T35" fmla="*/ 290 h 432"/>
                  <a:gd name="T36" fmla="*/ 28 w 1728"/>
                  <a:gd name="T37" fmla="*/ 270 h 432"/>
                  <a:gd name="T38" fmla="*/ 10 w 1728"/>
                  <a:gd name="T39" fmla="*/ 248 h 432"/>
                  <a:gd name="T40" fmla="*/ 2 w 1728"/>
                  <a:gd name="T41" fmla="*/ 228 h 432"/>
                  <a:gd name="T42" fmla="*/ 0 w 1728"/>
                  <a:gd name="T43" fmla="*/ 216 h 432"/>
                  <a:gd name="T44" fmla="*/ 4 w 1728"/>
                  <a:gd name="T45" fmla="*/ 194 h 432"/>
                  <a:gd name="T46" fmla="*/ 18 w 1728"/>
                  <a:gd name="T47" fmla="*/ 172 h 432"/>
                  <a:gd name="T48" fmla="*/ 38 w 1728"/>
                  <a:gd name="T49" fmla="*/ 152 h 432"/>
                  <a:gd name="T50" fmla="*/ 68 w 1728"/>
                  <a:gd name="T51" fmla="*/ 132 h 432"/>
                  <a:gd name="T52" fmla="*/ 148 w 1728"/>
                  <a:gd name="T53" fmla="*/ 96 h 432"/>
                  <a:gd name="T54" fmla="*/ 254 w 1728"/>
                  <a:gd name="T55" fmla="*/ 64 h 432"/>
                  <a:gd name="T56" fmla="*/ 380 w 1728"/>
                  <a:gd name="T57" fmla="*/ 36 h 432"/>
                  <a:gd name="T58" fmla="*/ 528 w 1728"/>
                  <a:gd name="T59" fmla="*/ 16 h 432"/>
                  <a:gd name="T60" fmla="*/ 690 w 1728"/>
                  <a:gd name="T61" fmla="*/ 4 h 432"/>
                  <a:gd name="T62" fmla="*/ 864 w 1728"/>
                  <a:gd name="T63" fmla="*/ 0 h 432"/>
                  <a:gd name="T64" fmla="*/ 952 w 1728"/>
                  <a:gd name="T65" fmla="*/ 2 h 432"/>
                  <a:gd name="T66" fmla="*/ 1120 w 1728"/>
                  <a:gd name="T67" fmla="*/ 10 h 432"/>
                  <a:gd name="T68" fmla="*/ 1276 w 1728"/>
                  <a:gd name="T69" fmla="*/ 26 h 432"/>
                  <a:gd name="T70" fmla="*/ 1414 w 1728"/>
                  <a:gd name="T71" fmla="*/ 50 h 432"/>
                  <a:gd name="T72" fmla="*/ 1530 w 1728"/>
                  <a:gd name="T73" fmla="*/ 78 h 432"/>
                  <a:gd name="T74" fmla="*/ 1624 w 1728"/>
                  <a:gd name="T75" fmla="*/ 114 h 432"/>
                  <a:gd name="T76" fmla="*/ 1676 w 1728"/>
                  <a:gd name="T77" fmla="*/ 142 h 432"/>
                  <a:gd name="T78" fmla="*/ 1700 w 1728"/>
                  <a:gd name="T79" fmla="*/ 162 h 432"/>
                  <a:gd name="T80" fmla="*/ 1718 w 1728"/>
                  <a:gd name="T81" fmla="*/ 184 h 432"/>
                  <a:gd name="T82" fmla="*/ 1726 w 1728"/>
                  <a:gd name="T83" fmla="*/ 204 h 432"/>
                  <a:gd name="T84" fmla="*/ 1728 w 1728"/>
                  <a:gd name="T85" fmla="*/ 216 h 43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728"/>
                  <a:gd name="T130" fmla="*/ 0 h 432"/>
                  <a:gd name="T131" fmla="*/ 1728 w 1728"/>
                  <a:gd name="T132" fmla="*/ 432 h 43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728" h="432">
                    <a:moveTo>
                      <a:pt x="1728" y="216"/>
                    </a:moveTo>
                    <a:lnTo>
                      <a:pt x="1728" y="216"/>
                    </a:lnTo>
                    <a:lnTo>
                      <a:pt x="1726" y="228"/>
                    </a:lnTo>
                    <a:lnTo>
                      <a:pt x="1724" y="238"/>
                    </a:lnTo>
                    <a:lnTo>
                      <a:pt x="1718" y="248"/>
                    </a:lnTo>
                    <a:lnTo>
                      <a:pt x="1710" y="260"/>
                    </a:lnTo>
                    <a:lnTo>
                      <a:pt x="1700" y="270"/>
                    </a:lnTo>
                    <a:lnTo>
                      <a:pt x="1690" y="280"/>
                    </a:lnTo>
                    <a:lnTo>
                      <a:pt x="1676" y="290"/>
                    </a:lnTo>
                    <a:lnTo>
                      <a:pt x="1660" y="300"/>
                    </a:lnTo>
                    <a:lnTo>
                      <a:pt x="1624" y="318"/>
                    </a:lnTo>
                    <a:lnTo>
                      <a:pt x="1580" y="336"/>
                    </a:lnTo>
                    <a:lnTo>
                      <a:pt x="1530" y="354"/>
                    </a:lnTo>
                    <a:lnTo>
                      <a:pt x="1474" y="368"/>
                    </a:lnTo>
                    <a:lnTo>
                      <a:pt x="1414" y="382"/>
                    </a:lnTo>
                    <a:lnTo>
                      <a:pt x="1348" y="396"/>
                    </a:lnTo>
                    <a:lnTo>
                      <a:pt x="1276" y="406"/>
                    </a:lnTo>
                    <a:lnTo>
                      <a:pt x="1200" y="416"/>
                    </a:lnTo>
                    <a:lnTo>
                      <a:pt x="1120" y="422"/>
                    </a:lnTo>
                    <a:lnTo>
                      <a:pt x="1038" y="428"/>
                    </a:lnTo>
                    <a:lnTo>
                      <a:pt x="952" y="430"/>
                    </a:lnTo>
                    <a:lnTo>
                      <a:pt x="864" y="432"/>
                    </a:lnTo>
                    <a:lnTo>
                      <a:pt x="776" y="430"/>
                    </a:lnTo>
                    <a:lnTo>
                      <a:pt x="690" y="428"/>
                    </a:lnTo>
                    <a:lnTo>
                      <a:pt x="608" y="422"/>
                    </a:lnTo>
                    <a:lnTo>
                      <a:pt x="528" y="416"/>
                    </a:lnTo>
                    <a:lnTo>
                      <a:pt x="452" y="406"/>
                    </a:lnTo>
                    <a:lnTo>
                      <a:pt x="380" y="396"/>
                    </a:lnTo>
                    <a:lnTo>
                      <a:pt x="314" y="382"/>
                    </a:lnTo>
                    <a:lnTo>
                      <a:pt x="254" y="368"/>
                    </a:lnTo>
                    <a:lnTo>
                      <a:pt x="198" y="354"/>
                    </a:lnTo>
                    <a:lnTo>
                      <a:pt x="148" y="336"/>
                    </a:lnTo>
                    <a:lnTo>
                      <a:pt x="104" y="318"/>
                    </a:lnTo>
                    <a:lnTo>
                      <a:pt x="68" y="300"/>
                    </a:lnTo>
                    <a:lnTo>
                      <a:pt x="52" y="290"/>
                    </a:lnTo>
                    <a:lnTo>
                      <a:pt x="38" y="280"/>
                    </a:lnTo>
                    <a:lnTo>
                      <a:pt x="28" y="270"/>
                    </a:lnTo>
                    <a:lnTo>
                      <a:pt x="18" y="260"/>
                    </a:lnTo>
                    <a:lnTo>
                      <a:pt x="10" y="248"/>
                    </a:lnTo>
                    <a:lnTo>
                      <a:pt x="4" y="238"/>
                    </a:lnTo>
                    <a:lnTo>
                      <a:pt x="2" y="228"/>
                    </a:lnTo>
                    <a:lnTo>
                      <a:pt x="0" y="216"/>
                    </a:lnTo>
                    <a:lnTo>
                      <a:pt x="2" y="204"/>
                    </a:lnTo>
                    <a:lnTo>
                      <a:pt x="4" y="194"/>
                    </a:lnTo>
                    <a:lnTo>
                      <a:pt x="10" y="184"/>
                    </a:lnTo>
                    <a:lnTo>
                      <a:pt x="18" y="172"/>
                    </a:lnTo>
                    <a:lnTo>
                      <a:pt x="28" y="162"/>
                    </a:lnTo>
                    <a:lnTo>
                      <a:pt x="38" y="152"/>
                    </a:lnTo>
                    <a:lnTo>
                      <a:pt x="52" y="142"/>
                    </a:lnTo>
                    <a:lnTo>
                      <a:pt x="68" y="132"/>
                    </a:lnTo>
                    <a:lnTo>
                      <a:pt x="104" y="114"/>
                    </a:lnTo>
                    <a:lnTo>
                      <a:pt x="148" y="96"/>
                    </a:lnTo>
                    <a:lnTo>
                      <a:pt x="198" y="78"/>
                    </a:lnTo>
                    <a:lnTo>
                      <a:pt x="254" y="64"/>
                    </a:lnTo>
                    <a:lnTo>
                      <a:pt x="314" y="50"/>
                    </a:lnTo>
                    <a:lnTo>
                      <a:pt x="380" y="36"/>
                    </a:lnTo>
                    <a:lnTo>
                      <a:pt x="452" y="26"/>
                    </a:lnTo>
                    <a:lnTo>
                      <a:pt x="528" y="16"/>
                    </a:lnTo>
                    <a:lnTo>
                      <a:pt x="608" y="10"/>
                    </a:lnTo>
                    <a:lnTo>
                      <a:pt x="690" y="4"/>
                    </a:lnTo>
                    <a:lnTo>
                      <a:pt x="776" y="2"/>
                    </a:lnTo>
                    <a:lnTo>
                      <a:pt x="864" y="0"/>
                    </a:lnTo>
                    <a:lnTo>
                      <a:pt x="952" y="2"/>
                    </a:lnTo>
                    <a:lnTo>
                      <a:pt x="1038" y="4"/>
                    </a:lnTo>
                    <a:lnTo>
                      <a:pt x="1120" y="10"/>
                    </a:lnTo>
                    <a:lnTo>
                      <a:pt x="1200" y="16"/>
                    </a:lnTo>
                    <a:lnTo>
                      <a:pt x="1276" y="26"/>
                    </a:lnTo>
                    <a:lnTo>
                      <a:pt x="1348" y="36"/>
                    </a:lnTo>
                    <a:lnTo>
                      <a:pt x="1414" y="50"/>
                    </a:lnTo>
                    <a:lnTo>
                      <a:pt x="1474" y="64"/>
                    </a:lnTo>
                    <a:lnTo>
                      <a:pt x="1530" y="78"/>
                    </a:lnTo>
                    <a:lnTo>
                      <a:pt x="1580" y="96"/>
                    </a:lnTo>
                    <a:lnTo>
                      <a:pt x="1624" y="114"/>
                    </a:lnTo>
                    <a:lnTo>
                      <a:pt x="1660" y="132"/>
                    </a:lnTo>
                    <a:lnTo>
                      <a:pt x="1676" y="142"/>
                    </a:lnTo>
                    <a:lnTo>
                      <a:pt x="1690" y="152"/>
                    </a:lnTo>
                    <a:lnTo>
                      <a:pt x="1700" y="162"/>
                    </a:lnTo>
                    <a:lnTo>
                      <a:pt x="1710" y="172"/>
                    </a:lnTo>
                    <a:lnTo>
                      <a:pt x="1718" y="184"/>
                    </a:lnTo>
                    <a:lnTo>
                      <a:pt x="1724" y="194"/>
                    </a:lnTo>
                    <a:lnTo>
                      <a:pt x="1726" y="204"/>
                    </a:lnTo>
                    <a:lnTo>
                      <a:pt x="1728" y="2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67676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endParaRPr lang="zh-CN" altLang="en-US" sz="78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467007" y="3811318"/>
              <a:ext cx="2832099" cy="92075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916305" eaLnBrk="1" fontAlgn="base" hangingPunct="1">
                <a:spcBef>
                  <a:spcPts val="0"/>
                </a:spcBef>
                <a:buClrTx/>
                <a:buSzTx/>
                <a:buNone/>
                <a:defRPr/>
              </a:pPr>
              <a:endParaRPr lang="zh-CN" altLang="en-US" sz="780" b="0" kern="0">
                <a:solidFill>
                  <a:srgbClr val="000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31754" y="2975232"/>
            <a:ext cx="2488600" cy="1544044"/>
            <a:chOff x="1659095" y="2788969"/>
            <a:chExt cx="2484437" cy="1541462"/>
          </a:xfrm>
        </p:grpSpPr>
        <p:grpSp>
          <p:nvGrpSpPr>
            <p:cNvPr id="11" name="Group 8"/>
            <p:cNvGrpSpPr/>
            <p:nvPr/>
          </p:nvGrpSpPr>
          <p:grpSpPr bwMode="auto">
            <a:xfrm>
              <a:off x="1659095" y="2957244"/>
              <a:ext cx="2484437" cy="1373187"/>
              <a:chOff x="2016" y="1944"/>
              <a:chExt cx="1728" cy="936"/>
            </a:xfrm>
          </p:grpSpPr>
          <p:sp>
            <p:nvSpPr>
              <p:cNvPr id="13" name="Freeform 9"/>
              <p:cNvSpPr/>
              <p:nvPr/>
            </p:nvSpPr>
            <p:spPr bwMode="auto">
              <a:xfrm>
                <a:off x="2016" y="1944"/>
                <a:ext cx="1728" cy="936"/>
              </a:xfrm>
              <a:custGeom>
                <a:avLst/>
                <a:gdLst>
                  <a:gd name="T0" fmla="*/ 1728 w 1728"/>
                  <a:gd name="T1" fmla="*/ 720 h 936"/>
                  <a:gd name="T2" fmla="*/ 1726 w 1728"/>
                  <a:gd name="T3" fmla="*/ 732 h 936"/>
                  <a:gd name="T4" fmla="*/ 1718 w 1728"/>
                  <a:gd name="T5" fmla="*/ 752 h 936"/>
                  <a:gd name="T6" fmla="*/ 1700 w 1728"/>
                  <a:gd name="T7" fmla="*/ 774 h 936"/>
                  <a:gd name="T8" fmla="*/ 1676 w 1728"/>
                  <a:gd name="T9" fmla="*/ 794 h 936"/>
                  <a:gd name="T10" fmla="*/ 1624 w 1728"/>
                  <a:gd name="T11" fmla="*/ 822 h 936"/>
                  <a:gd name="T12" fmla="*/ 1530 w 1728"/>
                  <a:gd name="T13" fmla="*/ 858 h 936"/>
                  <a:gd name="T14" fmla="*/ 1414 w 1728"/>
                  <a:gd name="T15" fmla="*/ 886 h 936"/>
                  <a:gd name="T16" fmla="*/ 1276 w 1728"/>
                  <a:gd name="T17" fmla="*/ 910 h 936"/>
                  <a:gd name="T18" fmla="*/ 1120 w 1728"/>
                  <a:gd name="T19" fmla="*/ 926 h 936"/>
                  <a:gd name="T20" fmla="*/ 952 w 1728"/>
                  <a:gd name="T21" fmla="*/ 934 h 936"/>
                  <a:gd name="T22" fmla="*/ 864 w 1728"/>
                  <a:gd name="T23" fmla="*/ 936 h 936"/>
                  <a:gd name="T24" fmla="*/ 690 w 1728"/>
                  <a:gd name="T25" fmla="*/ 932 h 936"/>
                  <a:gd name="T26" fmla="*/ 528 w 1728"/>
                  <a:gd name="T27" fmla="*/ 920 h 936"/>
                  <a:gd name="T28" fmla="*/ 380 w 1728"/>
                  <a:gd name="T29" fmla="*/ 900 h 936"/>
                  <a:gd name="T30" fmla="*/ 254 w 1728"/>
                  <a:gd name="T31" fmla="*/ 872 h 936"/>
                  <a:gd name="T32" fmla="*/ 148 w 1728"/>
                  <a:gd name="T33" fmla="*/ 840 h 936"/>
                  <a:gd name="T34" fmla="*/ 68 w 1728"/>
                  <a:gd name="T35" fmla="*/ 804 h 936"/>
                  <a:gd name="T36" fmla="*/ 38 w 1728"/>
                  <a:gd name="T37" fmla="*/ 784 h 936"/>
                  <a:gd name="T38" fmla="*/ 18 w 1728"/>
                  <a:gd name="T39" fmla="*/ 764 h 936"/>
                  <a:gd name="T40" fmla="*/ 4 w 1728"/>
                  <a:gd name="T41" fmla="*/ 742 h 936"/>
                  <a:gd name="T42" fmla="*/ 0 w 1728"/>
                  <a:gd name="T43" fmla="*/ 720 h 936"/>
                  <a:gd name="T44" fmla="*/ 288 w 1728"/>
                  <a:gd name="T45" fmla="*/ 144 h 936"/>
                  <a:gd name="T46" fmla="*/ 290 w 1728"/>
                  <a:gd name="T47" fmla="*/ 130 h 936"/>
                  <a:gd name="T48" fmla="*/ 300 w 1728"/>
                  <a:gd name="T49" fmla="*/ 114 h 936"/>
                  <a:gd name="T50" fmla="*/ 334 w 1728"/>
                  <a:gd name="T51" fmla="*/ 88 h 936"/>
                  <a:gd name="T52" fmla="*/ 386 w 1728"/>
                  <a:gd name="T53" fmla="*/ 64 h 936"/>
                  <a:gd name="T54" fmla="*/ 456 w 1728"/>
                  <a:gd name="T55" fmla="*/ 42 h 936"/>
                  <a:gd name="T56" fmla="*/ 542 w 1728"/>
                  <a:gd name="T57" fmla="*/ 24 h 936"/>
                  <a:gd name="T58" fmla="*/ 640 w 1728"/>
                  <a:gd name="T59" fmla="*/ 12 h 936"/>
                  <a:gd name="T60" fmla="*/ 748 w 1728"/>
                  <a:gd name="T61" fmla="*/ 2 h 936"/>
                  <a:gd name="T62" fmla="*/ 864 w 1728"/>
                  <a:gd name="T63" fmla="*/ 0 h 936"/>
                  <a:gd name="T64" fmla="*/ 922 w 1728"/>
                  <a:gd name="T65" fmla="*/ 0 h 936"/>
                  <a:gd name="T66" fmla="*/ 1036 w 1728"/>
                  <a:gd name="T67" fmla="*/ 6 h 936"/>
                  <a:gd name="T68" fmla="*/ 1138 w 1728"/>
                  <a:gd name="T69" fmla="*/ 18 h 936"/>
                  <a:gd name="T70" fmla="*/ 1230 w 1728"/>
                  <a:gd name="T71" fmla="*/ 32 h 936"/>
                  <a:gd name="T72" fmla="*/ 1308 w 1728"/>
                  <a:gd name="T73" fmla="*/ 52 h 936"/>
                  <a:gd name="T74" fmla="*/ 1370 w 1728"/>
                  <a:gd name="T75" fmla="*/ 76 h 936"/>
                  <a:gd name="T76" fmla="*/ 1414 w 1728"/>
                  <a:gd name="T77" fmla="*/ 102 h 936"/>
                  <a:gd name="T78" fmla="*/ 1434 w 1728"/>
                  <a:gd name="T79" fmla="*/ 122 h 936"/>
                  <a:gd name="T80" fmla="*/ 1440 w 1728"/>
                  <a:gd name="T81" fmla="*/ 136 h 936"/>
                  <a:gd name="T82" fmla="*/ 1440 w 1728"/>
                  <a:gd name="T83" fmla="*/ 144 h 9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728"/>
                  <a:gd name="T127" fmla="*/ 0 h 936"/>
                  <a:gd name="T128" fmla="*/ 1728 w 1728"/>
                  <a:gd name="T129" fmla="*/ 936 h 9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728" h="936">
                    <a:moveTo>
                      <a:pt x="1440" y="144"/>
                    </a:moveTo>
                    <a:lnTo>
                      <a:pt x="1728" y="720"/>
                    </a:lnTo>
                    <a:lnTo>
                      <a:pt x="1726" y="732"/>
                    </a:lnTo>
                    <a:lnTo>
                      <a:pt x="1724" y="742"/>
                    </a:lnTo>
                    <a:lnTo>
                      <a:pt x="1718" y="752"/>
                    </a:lnTo>
                    <a:lnTo>
                      <a:pt x="1710" y="764"/>
                    </a:lnTo>
                    <a:lnTo>
                      <a:pt x="1700" y="774"/>
                    </a:lnTo>
                    <a:lnTo>
                      <a:pt x="1690" y="784"/>
                    </a:lnTo>
                    <a:lnTo>
                      <a:pt x="1676" y="794"/>
                    </a:lnTo>
                    <a:lnTo>
                      <a:pt x="1660" y="804"/>
                    </a:lnTo>
                    <a:lnTo>
                      <a:pt x="1624" y="822"/>
                    </a:lnTo>
                    <a:lnTo>
                      <a:pt x="1580" y="840"/>
                    </a:lnTo>
                    <a:lnTo>
                      <a:pt x="1530" y="858"/>
                    </a:lnTo>
                    <a:lnTo>
                      <a:pt x="1474" y="872"/>
                    </a:lnTo>
                    <a:lnTo>
                      <a:pt x="1414" y="886"/>
                    </a:lnTo>
                    <a:lnTo>
                      <a:pt x="1348" y="900"/>
                    </a:lnTo>
                    <a:lnTo>
                      <a:pt x="1276" y="910"/>
                    </a:lnTo>
                    <a:lnTo>
                      <a:pt x="1200" y="920"/>
                    </a:lnTo>
                    <a:lnTo>
                      <a:pt x="1120" y="926"/>
                    </a:lnTo>
                    <a:lnTo>
                      <a:pt x="1038" y="932"/>
                    </a:lnTo>
                    <a:lnTo>
                      <a:pt x="952" y="934"/>
                    </a:lnTo>
                    <a:lnTo>
                      <a:pt x="864" y="936"/>
                    </a:lnTo>
                    <a:lnTo>
                      <a:pt x="776" y="934"/>
                    </a:lnTo>
                    <a:lnTo>
                      <a:pt x="690" y="932"/>
                    </a:lnTo>
                    <a:lnTo>
                      <a:pt x="608" y="926"/>
                    </a:lnTo>
                    <a:lnTo>
                      <a:pt x="528" y="920"/>
                    </a:lnTo>
                    <a:lnTo>
                      <a:pt x="452" y="910"/>
                    </a:lnTo>
                    <a:lnTo>
                      <a:pt x="380" y="900"/>
                    </a:lnTo>
                    <a:lnTo>
                      <a:pt x="314" y="886"/>
                    </a:lnTo>
                    <a:lnTo>
                      <a:pt x="254" y="872"/>
                    </a:lnTo>
                    <a:lnTo>
                      <a:pt x="198" y="858"/>
                    </a:lnTo>
                    <a:lnTo>
                      <a:pt x="148" y="840"/>
                    </a:lnTo>
                    <a:lnTo>
                      <a:pt x="104" y="822"/>
                    </a:lnTo>
                    <a:lnTo>
                      <a:pt x="68" y="804"/>
                    </a:lnTo>
                    <a:lnTo>
                      <a:pt x="52" y="794"/>
                    </a:lnTo>
                    <a:lnTo>
                      <a:pt x="38" y="784"/>
                    </a:lnTo>
                    <a:lnTo>
                      <a:pt x="28" y="774"/>
                    </a:lnTo>
                    <a:lnTo>
                      <a:pt x="18" y="764"/>
                    </a:lnTo>
                    <a:lnTo>
                      <a:pt x="10" y="752"/>
                    </a:lnTo>
                    <a:lnTo>
                      <a:pt x="4" y="742"/>
                    </a:lnTo>
                    <a:lnTo>
                      <a:pt x="2" y="732"/>
                    </a:lnTo>
                    <a:lnTo>
                      <a:pt x="0" y="720"/>
                    </a:lnTo>
                    <a:lnTo>
                      <a:pt x="288" y="144"/>
                    </a:lnTo>
                    <a:lnTo>
                      <a:pt x="288" y="136"/>
                    </a:lnTo>
                    <a:lnTo>
                      <a:pt x="290" y="130"/>
                    </a:lnTo>
                    <a:lnTo>
                      <a:pt x="294" y="122"/>
                    </a:lnTo>
                    <a:lnTo>
                      <a:pt x="300" y="114"/>
                    </a:lnTo>
                    <a:lnTo>
                      <a:pt x="314" y="102"/>
                    </a:lnTo>
                    <a:lnTo>
                      <a:pt x="334" y="88"/>
                    </a:lnTo>
                    <a:lnTo>
                      <a:pt x="358" y="76"/>
                    </a:lnTo>
                    <a:lnTo>
                      <a:pt x="386" y="64"/>
                    </a:lnTo>
                    <a:lnTo>
                      <a:pt x="420" y="52"/>
                    </a:lnTo>
                    <a:lnTo>
                      <a:pt x="456" y="42"/>
                    </a:lnTo>
                    <a:lnTo>
                      <a:pt x="498" y="32"/>
                    </a:lnTo>
                    <a:lnTo>
                      <a:pt x="542" y="24"/>
                    </a:lnTo>
                    <a:lnTo>
                      <a:pt x="590" y="18"/>
                    </a:lnTo>
                    <a:lnTo>
                      <a:pt x="640" y="12"/>
                    </a:lnTo>
                    <a:lnTo>
                      <a:pt x="692" y="6"/>
                    </a:lnTo>
                    <a:lnTo>
                      <a:pt x="748" y="2"/>
                    </a:lnTo>
                    <a:lnTo>
                      <a:pt x="806" y="0"/>
                    </a:lnTo>
                    <a:lnTo>
                      <a:pt x="864" y="0"/>
                    </a:lnTo>
                    <a:lnTo>
                      <a:pt x="922" y="0"/>
                    </a:lnTo>
                    <a:lnTo>
                      <a:pt x="980" y="2"/>
                    </a:lnTo>
                    <a:lnTo>
                      <a:pt x="1036" y="6"/>
                    </a:lnTo>
                    <a:lnTo>
                      <a:pt x="1088" y="12"/>
                    </a:lnTo>
                    <a:lnTo>
                      <a:pt x="1138" y="18"/>
                    </a:lnTo>
                    <a:lnTo>
                      <a:pt x="1186" y="24"/>
                    </a:lnTo>
                    <a:lnTo>
                      <a:pt x="1230" y="32"/>
                    </a:lnTo>
                    <a:lnTo>
                      <a:pt x="1272" y="42"/>
                    </a:lnTo>
                    <a:lnTo>
                      <a:pt x="1308" y="52"/>
                    </a:lnTo>
                    <a:lnTo>
                      <a:pt x="1342" y="64"/>
                    </a:lnTo>
                    <a:lnTo>
                      <a:pt x="1370" y="76"/>
                    </a:lnTo>
                    <a:lnTo>
                      <a:pt x="1394" y="88"/>
                    </a:lnTo>
                    <a:lnTo>
                      <a:pt x="1414" y="102"/>
                    </a:lnTo>
                    <a:lnTo>
                      <a:pt x="1428" y="114"/>
                    </a:lnTo>
                    <a:lnTo>
                      <a:pt x="1434" y="122"/>
                    </a:lnTo>
                    <a:lnTo>
                      <a:pt x="1438" y="130"/>
                    </a:lnTo>
                    <a:lnTo>
                      <a:pt x="1440" y="136"/>
                    </a:lnTo>
                    <a:lnTo>
                      <a:pt x="1440" y="1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algn="just">
                  <a:lnSpc>
                    <a:spcPct val="120000"/>
                  </a:lnSpc>
                </a:pPr>
                <a:endParaRPr lang="zh-CN" altLang="en-US" sz="78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10"/>
              <p:cNvSpPr/>
              <p:nvPr/>
            </p:nvSpPr>
            <p:spPr bwMode="auto">
              <a:xfrm>
                <a:off x="2304" y="1944"/>
                <a:ext cx="1152" cy="288"/>
              </a:xfrm>
              <a:custGeom>
                <a:avLst/>
                <a:gdLst>
                  <a:gd name="T0" fmla="*/ 1152 w 1152"/>
                  <a:gd name="T1" fmla="*/ 144 h 288"/>
                  <a:gd name="T2" fmla="*/ 1150 w 1152"/>
                  <a:gd name="T3" fmla="*/ 158 h 288"/>
                  <a:gd name="T4" fmla="*/ 1140 w 1152"/>
                  <a:gd name="T5" fmla="*/ 174 h 288"/>
                  <a:gd name="T6" fmla="*/ 1106 w 1152"/>
                  <a:gd name="T7" fmla="*/ 200 h 288"/>
                  <a:gd name="T8" fmla="*/ 1054 w 1152"/>
                  <a:gd name="T9" fmla="*/ 224 h 288"/>
                  <a:gd name="T10" fmla="*/ 984 w 1152"/>
                  <a:gd name="T11" fmla="*/ 246 h 288"/>
                  <a:gd name="T12" fmla="*/ 898 w 1152"/>
                  <a:gd name="T13" fmla="*/ 264 h 288"/>
                  <a:gd name="T14" fmla="*/ 800 w 1152"/>
                  <a:gd name="T15" fmla="*/ 276 h 288"/>
                  <a:gd name="T16" fmla="*/ 692 w 1152"/>
                  <a:gd name="T17" fmla="*/ 286 h 288"/>
                  <a:gd name="T18" fmla="*/ 576 w 1152"/>
                  <a:gd name="T19" fmla="*/ 288 h 288"/>
                  <a:gd name="T20" fmla="*/ 518 w 1152"/>
                  <a:gd name="T21" fmla="*/ 288 h 288"/>
                  <a:gd name="T22" fmla="*/ 404 w 1152"/>
                  <a:gd name="T23" fmla="*/ 282 h 288"/>
                  <a:gd name="T24" fmla="*/ 302 w 1152"/>
                  <a:gd name="T25" fmla="*/ 270 h 288"/>
                  <a:gd name="T26" fmla="*/ 210 w 1152"/>
                  <a:gd name="T27" fmla="*/ 256 h 288"/>
                  <a:gd name="T28" fmla="*/ 132 w 1152"/>
                  <a:gd name="T29" fmla="*/ 236 h 288"/>
                  <a:gd name="T30" fmla="*/ 70 w 1152"/>
                  <a:gd name="T31" fmla="*/ 212 h 288"/>
                  <a:gd name="T32" fmla="*/ 26 w 1152"/>
                  <a:gd name="T33" fmla="*/ 186 h 288"/>
                  <a:gd name="T34" fmla="*/ 6 w 1152"/>
                  <a:gd name="T35" fmla="*/ 166 h 288"/>
                  <a:gd name="T36" fmla="*/ 0 w 1152"/>
                  <a:gd name="T37" fmla="*/ 152 h 288"/>
                  <a:gd name="T38" fmla="*/ 0 w 1152"/>
                  <a:gd name="T39" fmla="*/ 144 h 288"/>
                  <a:gd name="T40" fmla="*/ 2 w 1152"/>
                  <a:gd name="T41" fmla="*/ 130 h 288"/>
                  <a:gd name="T42" fmla="*/ 12 w 1152"/>
                  <a:gd name="T43" fmla="*/ 114 h 288"/>
                  <a:gd name="T44" fmla="*/ 46 w 1152"/>
                  <a:gd name="T45" fmla="*/ 88 h 288"/>
                  <a:gd name="T46" fmla="*/ 98 w 1152"/>
                  <a:gd name="T47" fmla="*/ 64 h 288"/>
                  <a:gd name="T48" fmla="*/ 168 w 1152"/>
                  <a:gd name="T49" fmla="*/ 42 h 288"/>
                  <a:gd name="T50" fmla="*/ 254 w 1152"/>
                  <a:gd name="T51" fmla="*/ 24 h 288"/>
                  <a:gd name="T52" fmla="*/ 352 w 1152"/>
                  <a:gd name="T53" fmla="*/ 12 h 288"/>
                  <a:gd name="T54" fmla="*/ 460 w 1152"/>
                  <a:gd name="T55" fmla="*/ 2 h 288"/>
                  <a:gd name="T56" fmla="*/ 576 w 1152"/>
                  <a:gd name="T57" fmla="*/ 0 h 288"/>
                  <a:gd name="T58" fmla="*/ 634 w 1152"/>
                  <a:gd name="T59" fmla="*/ 0 h 288"/>
                  <a:gd name="T60" fmla="*/ 748 w 1152"/>
                  <a:gd name="T61" fmla="*/ 6 h 288"/>
                  <a:gd name="T62" fmla="*/ 850 w 1152"/>
                  <a:gd name="T63" fmla="*/ 18 h 288"/>
                  <a:gd name="T64" fmla="*/ 942 w 1152"/>
                  <a:gd name="T65" fmla="*/ 32 h 288"/>
                  <a:gd name="T66" fmla="*/ 1020 w 1152"/>
                  <a:gd name="T67" fmla="*/ 52 h 288"/>
                  <a:gd name="T68" fmla="*/ 1082 w 1152"/>
                  <a:gd name="T69" fmla="*/ 76 h 288"/>
                  <a:gd name="T70" fmla="*/ 1126 w 1152"/>
                  <a:gd name="T71" fmla="*/ 102 h 288"/>
                  <a:gd name="T72" fmla="*/ 1146 w 1152"/>
                  <a:gd name="T73" fmla="*/ 122 h 288"/>
                  <a:gd name="T74" fmla="*/ 1152 w 1152"/>
                  <a:gd name="T75" fmla="*/ 136 h 288"/>
                  <a:gd name="T76" fmla="*/ 1152 w 1152"/>
                  <a:gd name="T77" fmla="*/ 144 h 28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52"/>
                  <a:gd name="T118" fmla="*/ 0 h 288"/>
                  <a:gd name="T119" fmla="*/ 1152 w 1152"/>
                  <a:gd name="T120" fmla="*/ 288 h 28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52" h="288">
                    <a:moveTo>
                      <a:pt x="1152" y="144"/>
                    </a:moveTo>
                    <a:lnTo>
                      <a:pt x="1152" y="144"/>
                    </a:lnTo>
                    <a:lnTo>
                      <a:pt x="1152" y="152"/>
                    </a:lnTo>
                    <a:lnTo>
                      <a:pt x="1150" y="158"/>
                    </a:lnTo>
                    <a:lnTo>
                      <a:pt x="1146" y="166"/>
                    </a:lnTo>
                    <a:lnTo>
                      <a:pt x="1140" y="174"/>
                    </a:lnTo>
                    <a:lnTo>
                      <a:pt x="1126" y="186"/>
                    </a:lnTo>
                    <a:lnTo>
                      <a:pt x="1106" y="200"/>
                    </a:lnTo>
                    <a:lnTo>
                      <a:pt x="1082" y="212"/>
                    </a:lnTo>
                    <a:lnTo>
                      <a:pt x="1054" y="224"/>
                    </a:lnTo>
                    <a:lnTo>
                      <a:pt x="1020" y="236"/>
                    </a:lnTo>
                    <a:lnTo>
                      <a:pt x="984" y="246"/>
                    </a:lnTo>
                    <a:lnTo>
                      <a:pt x="942" y="256"/>
                    </a:lnTo>
                    <a:lnTo>
                      <a:pt x="898" y="264"/>
                    </a:lnTo>
                    <a:lnTo>
                      <a:pt x="850" y="270"/>
                    </a:lnTo>
                    <a:lnTo>
                      <a:pt x="800" y="276"/>
                    </a:lnTo>
                    <a:lnTo>
                      <a:pt x="748" y="282"/>
                    </a:lnTo>
                    <a:lnTo>
                      <a:pt x="692" y="286"/>
                    </a:lnTo>
                    <a:lnTo>
                      <a:pt x="634" y="288"/>
                    </a:lnTo>
                    <a:lnTo>
                      <a:pt x="576" y="288"/>
                    </a:lnTo>
                    <a:lnTo>
                      <a:pt x="518" y="288"/>
                    </a:lnTo>
                    <a:lnTo>
                      <a:pt x="460" y="286"/>
                    </a:lnTo>
                    <a:lnTo>
                      <a:pt x="404" y="282"/>
                    </a:lnTo>
                    <a:lnTo>
                      <a:pt x="352" y="276"/>
                    </a:lnTo>
                    <a:lnTo>
                      <a:pt x="302" y="270"/>
                    </a:lnTo>
                    <a:lnTo>
                      <a:pt x="254" y="264"/>
                    </a:lnTo>
                    <a:lnTo>
                      <a:pt x="210" y="256"/>
                    </a:lnTo>
                    <a:lnTo>
                      <a:pt x="168" y="246"/>
                    </a:lnTo>
                    <a:lnTo>
                      <a:pt x="132" y="236"/>
                    </a:lnTo>
                    <a:lnTo>
                      <a:pt x="98" y="224"/>
                    </a:lnTo>
                    <a:lnTo>
                      <a:pt x="70" y="212"/>
                    </a:lnTo>
                    <a:lnTo>
                      <a:pt x="46" y="200"/>
                    </a:lnTo>
                    <a:lnTo>
                      <a:pt x="26" y="186"/>
                    </a:lnTo>
                    <a:lnTo>
                      <a:pt x="12" y="174"/>
                    </a:lnTo>
                    <a:lnTo>
                      <a:pt x="6" y="166"/>
                    </a:lnTo>
                    <a:lnTo>
                      <a:pt x="2" y="158"/>
                    </a:lnTo>
                    <a:lnTo>
                      <a:pt x="0" y="152"/>
                    </a:lnTo>
                    <a:lnTo>
                      <a:pt x="0" y="144"/>
                    </a:lnTo>
                    <a:lnTo>
                      <a:pt x="0" y="136"/>
                    </a:lnTo>
                    <a:lnTo>
                      <a:pt x="2" y="130"/>
                    </a:lnTo>
                    <a:lnTo>
                      <a:pt x="6" y="122"/>
                    </a:lnTo>
                    <a:lnTo>
                      <a:pt x="12" y="114"/>
                    </a:lnTo>
                    <a:lnTo>
                      <a:pt x="26" y="102"/>
                    </a:lnTo>
                    <a:lnTo>
                      <a:pt x="46" y="88"/>
                    </a:lnTo>
                    <a:lnTo>
                      <a:pt x="70" y="76"/>
                    </a:lnTo>
                    <a:lnTo>
                      <a:pt x="98" y="64"/>
                    </a:lnTo>
                    <a:lnTo>
                      <a:pt x="132" y="52"/>
                    </a:lnTo>
                    <a:lnTo>
                      <a:pt x="168" y="42"/>
                    </a:lnTo>
                    <a:lnTo>
                      <a:pt x="210" y="32"/>
                    </a:lnTo>
                    <a:lnTo>
                      <a:pt x="254" y="24"/>
                    </a:lnTo>
                    <a:lnTo>
                      <a:pt x="302" y="18"/>
                    </a:lnTo>
                    <a:lnTo>
                      <a:pt x="352" y="12"/>
                    </a:lnTo>
                    <a:lnTo>
                      <a:pt x="404" y="6"/>
                    </a:lnTo>
                    <a:lnTo>
                      <a:pt x="460" y="2"/>
                    </a:lnTo>
                    <a:lnTo>
                      <a:pt x="518" y="0"/>
                    </a:lnTo>
                    <a:lnTo>
                      <a:pt x="576" y="0"/>
                    </a:lnTo>
                    <a:lnTo>
                      <a:pt x="634" y="0"/>
                    </a:lnTo>
                    <a:lnTo>
                      <a:pt x="692" y="2"/>
                    </a:lnTo>
                    <a:lnTo>
                      <a:pt x="748" y="6"/>
                    </a:lnTo>
                    <a:lnTo>
                      <a:pt x="800" y="12"/>
                    </a:lnTo>
                    <a:lnTo>
                      <a:pt x="850" y="18"/>
                    </a:lnTo>
                    <a:lnTo>
                      <a:pt x="898" y="24"/>
                    </a:lnTo>
                    <a:lnTo>
                      <a:pt x="942" y="32"/>
                    </a:lnTo>
                    <a:lnTo>
                      <a:pt x="984" y="42"/>
                    </a:lnTo>
                    <a:lnTo>
                      <a:pt x="1020" y="52"/>
                    </a:lnTo>
                    <a:lnTo>
                      <a:pt x="1054" y="64"/>
                    </a:lnTo>
                    <a:lnTo>
                      <a:pt x="1082" y="76"/>
                    </a:lnTo>
                    <a:lnTo>
                      <a:pt x="1106" y="88"/>
                    </a:lnTo>
                    <a:lnTo>
                      <a:pt x="1126" y="102"/>
                    </a:lnTo>
                    <a:lnTo>
                      <a:pt x="1140" y="114"/>
                    </a:lnTo>
                    <a:lnTo>
                      <a:pt x="1146" y="122"/>
                    </a:lnTo>
                    <a:lnTo>
                      <a:pt x="1150" y="130"/>
                    </a:lnTo>
                    <a:lnTo>
                      <a:pt x="1152" y="136"/>
                    </a:lnTo>
                    <a:lnTo>
                      <a:pt x="1152" y="14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67676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endParaRPr lang="zh-CN" altLang="en-US" sz="78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927382" y="2788969"/>
              <a:ext cx="1911350" cy="62230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just" defTabSz="916305" eaLnBrk="1" fontAlgn="base" hangingPunct="1">
                <a:spcBef>
                  <a:spcPts val="0"/>
                </a:spcBef>
                <a:buClrTx/>
                <a:buSzTx/>
                <a:buNone/>
                <a:defRPr/>
              </a:pPr>
              <a:endParaRPr lang="zh-CN" altLang="en-US" sz="780" b="0" kern="0">
                <a:solidFill>
                  <a:srgbClr val="000000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Freeform 12"/>
          <p:cNvSpPr/>
          <p:nvPr/>
        </p:nvSpPr>
        <p:spPr bwMode="auto">
          <a:xfrm>
            <a:off x="3859681" y="1820768"/>
            <a:ext cx="1432734" cy="1469310"/>
          </a:xfrm>
          <a:custGeom>
            <a:avLst/>
            <a:gdLst>
              <a:gd name="T0" fmla="*/ 2147483647 w 576"/>
              <a:gd name="T1" fmla="*/ 2147483647 h 648"/>
              <a:gd name="T2" fmla="*/ 2147483647 w 576"/>
              <a:gd name="T3" fmla="*/ 2147483647 h 648"/>
              <a:gd name="T4" fmla="*/ 2147483647 w 576"/>
              <a:gd name="T5" fmla="*/ 2147483647 h 648"/>
              <a:gd name="T6" fmla="*/ 2147483647 w 576"/>
              <a:gd name="T7" fmla="*/ 2147483647 h 648"/>
              <a:gd name="T8" fmla="*/ 2147483647 w 576"/>
              <a:gd name="T9" fmla="*/ 2147483647 h 648"/>
              <a:gd name="T10" fmla="*/ 2147483647 w 576"/>
              <a:gd name="T11" fmla="*/ 2147483647 h 648"/>
              <a:gd name="T12" fmla="*/ 2147483647 w 576"/>
              <a:gd name="T13" fmla="*/ 2147483647 h 648"/>
              <a:gd name="T14" fmla="*/ 2147483647 w 576"/>
              <a:gd name="T15" fmla="*/ 2147483647 h 648"/>
              <a:gd name="T16" fmla="*/ 2147483647 w 576"/>
              <a:gd name="T17" fmla="*/ 2147483647 h 648"/>
              <a:gd name="T18" fmla="*/ 2147483647 w 576"/>
              <a:gd name="T19" fmla="*/ 2147483647 h 648"/>
              <a:gd name="T20" fmla="*/ 2147483647 w 576"/>
              <a:gd name="T21" fmla="*/ 2147483647 h 648"/>
              <a:gd name="T22" fmla="*/ 2133573609 w 576"/>
              <a:gd name="T23" fmla="*/ 2147483647 h 648"/>
              <a:gd name="T24" fmla="*/ 1775924795 w 576"/>
              <a:gd name="T25" fmla="*/ 2147483647 h 648"/>
              <a:gd name="T26" fmla="*/ 1775924795 w 576"/>
              <a:gd name="T27" fmla="*/ 2147483647 h 648"/>
              <a:gd name="T28" fmla="*/ 1418273498 w 576"/>
              <a:gd name="T29" fmla="*/ 2147483647 h 648"/>
              <a:gd name="T30" fmla="*/ 1085285581 w 576"/>
              <a:gd name="T31" fmla="*/ 2147483647 h 648"/>
              <a:gd name="T32" fmla="*/ 776966011 w 576"/>
              <a:gd name="T33" fmla="*/ 2147483647 h 648"/>
              <a:gd name="T34" fmla="*/ 517978169 w 576"/>
              <a:gd name="T35" fmla="*/ 2147483647 h 648"/>
              <a:gd name="T36" fmla="*/ 308319570 w 576"/>
              <a:gd name="T37" fmla="*/ 2147483647 h 648"/>
              <a:gd name="T38" fmla="*/ 209658599 w 576"/>
              <a:gd name="T39" fmla="*/ 2147483647 h 648"/>
              <a:gd name="T40" fmla="*/ 135661008 w 576"/>
              <a:gd name="T41" fmla="*/ 2147483647 h 648"/>
              <a:gd name="T42" fmla="*/ 73997591 w 576"/>
              <a:gd name="T43" fmla="*/ 2147483647 h 648"/>
              <a:gd name="T44" fmla="*/ 36997554 w 576"/>
              <a:gd name="T45" fmla="*/ 2147483647 h 648"/>
              <a:gd name="T46" fmla="*/ 12331690 w 576"/>
              <a:gd name="T47" fmla="*/ 2147483647 h 648"/>
              <a:gd name="T48" fmla="*/ 0 w 576"/>
              <a:gd name="T49" fmla="*/ 2147483647 h 648"/>
              <a:gd name="T50" fmla="*/ 1775924795 w 576"/>
              <a:gd name="T51" fmla="*/ 0 h 648"/>
              <a:gd name="T52" fmla="*/ 2147483647 w 576"/>
              <a:gd name="T53" fmla="*/ 2147483647 h 64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76"/>
              <a:gd name="T82" fmla="*/ 0 h 648"/>
              <a:gd name="T83" fmla="*/ 576 w 576"/>
              <a:gd name="T84" fmla="*/ 648 h 648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76" h="648">
                <a:moveTo>
                  <a:pt x="576" y="576"/>
                </a:moveTo>
                <a:lnTo>
                  <a:pt x="576" y="576"/>
                </a:lnTo>
                <a:lnTo>
                  <a:pt x="574" y="584"/>
                </a:lnTo>
                <a:lnTo>
                  <a:pt x="570" y="590"/>
                </a:lnTo>
                <a:lnTo>
                  <a:pt x="564" y="598"/>
                </a:lnTo>
                <a:lnTo>
                  <a:pt x="554" y="604"/>
                </a:lnTo>
                <a:lnTo>
                  <a:pt x="542" y="610"/>
                </a:lnTo>
                <a:lnTo>
                  <a:pt x="526" y="616"/>
                </a:lnTo>
                <a:lnTo>
                  <a:pt x="492" y="626"/>
                </a:lnTo>
                <a:lnTo>
                  <a:pt x="450" y="636"/>
                </a:lnTo>
                <a:lnTo>
                  <a:pt x="400" y="642"/>
                </a:lnTo>
                <a:lnTo>
                  <a:pt x="346" y="646"/>
                </a:lnTo>
                <a:lnTo>
                  <a:pt x="288" y="648"/>
                </a:lnTo>
                <a:lnTo>
                  <a:pt x="230" y="646"/>
                </a:lnTo>
                <a:lnTo>
                  <a:pt x="176" y="642"/>
                </a:lnTo>
                <a:lnTo>
                  <a:pt x="126" y="636"/>
                </a:lnTo>
                <a:lnTo>
                  <a:pt x="84" y="626"/>
                </a:lnTo>
                <a:lnTo>
                  <a:pt x="50" y="616"/>
                </a:lnTo>
                <a:lnTo>
                  <a:pt x="34" y="610"/>
                </a:lnTo>
                <a:lnTo>
                  <a:pt x="22" y="604"/>
                </a:lnTo>
                <a:lnTo>
                  <a:pt x="12" y="598"/>
                </a:lnTo>
                <a:lnTo>
                  <a:pt x="6" y="590"/>
                </a:lnTo>
                <a:lnTo>
                  <a:pt x="2" y="584"/>
                </a:lnTo>
                <a:lnTo>
                  <a:pt x="0" y="576"/>
                </a:lnTo>
                <a:lnTo>
                  <a:pt x="288" y="0"/>
                </a:lnTo>
                <a:lnTo>
                  <a:pt x="576" y="5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pPr algn="just" defTabSz="916305">
              <a:lnSpc>
                <a:spcPct val="120000"/>
              </a:lnSpc>
              <a:defRPr/>
            </a:pPr>
            <a:endParaRPr lang="zh-CN" altLang="en-US" sz="780" b="1" ker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4390296" y="3813695"/>
            <a:ext cx="459409" cy="443617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595" tIns="45796" rIns="91595" bIns="45796" numCol="1" anchor="t" anchorCtr="0" compatLnSpc="1"/>
          <a:lstStyle/>
          <a:p>
            <a:pPr algn="just">
              <a:lnSpc>
                <a:spcPct val="120000"/>
              </a:lnSpc>
            </a:pPr>
            <a:endParaRPr lang="id-ID" sz="78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Freeform 11"/>
          <p:cNvSpPr>
            <a:spLocks noChangeAspect="1" noEditPoints="1"/>
          </p:cNvSpPr>
          <p:nvPr/>
        </p:nvSpPr>
        <p:spPr bwMode="auto">
          <a:xfrm>
            <a:off x="4337679" y="2554034"/>
            <a:ext cx="480357" cy="480867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595" tIns="45796" rIns="91595" bIns="45796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78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360726" y="5173945"/>
            <a:ext cx="452232" cy="443617"/>
            <a:chOff x="6786562" y="796925"/>
            <a:chExt cx="500063" cy="490538"/>
          </a:xfrm>
          <a:solidFill>
            <a:schemeClr val="bg1"/>
          </a:solidFill>
        </p:grpSpPr>
        <p:sp>
          <p:nvSpPr>
            <p:cNvPr id="23" name="Freeform 27"/>
            <p:cNvSpPr>
              <a:spLocks noEditPoints="1"/>
            </p:cNvSpPr>
            <p:nvPr/>
          </p:nvSpPr>
          <p:spPr bwMode="auto">
            <a:xfrm>
              <a:off x="6786562" y="796925"/>
              <a:ext cx="500063" cy="490538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595" tIns="45796" rIns="91595" bIns="4579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8"/>
            <p:cNvSpPr>
              <a:spLocks noEditPoints="1"/>
            </p:cNvSpPr>
            <p:nvPr/>
          </p:nvSpPr>
          <p:spPr bwMode="auto">
            <a:xfrm>
              <a:off x="6967538" y="969963"/>
              <a:ext cx="134938" cy="138113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595" tIns="45796" rIns="91595" bIns="4579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6956425" y="1135063"/>
              <a:ext cx="73025" cy="79375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595" tIns="45796" rIns="91595" bIns="4579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30"/>
            <p:cNvSpPr/>
            <p:nvPr/>
          </p:nvSpPr>
          <p:spPr bwMode="auto">
            <a:xfrm>
              <a:off x="7043738" y="873125"/>
              <a:ext cx="77788" cy="80963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595" tIns="45796" rIns="91595" bIns="4579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8" name="任意多边形 37"/>
          <p:cNvSpPr/>
          <p:nvPr/>
        </p:nvSpPr>
        <p:spPr>
          <a:xfrm rot="16200000">
            <a:off x="1592646" y="-1093803"/>
            <a:ext cx="479931" cy="2926080"/>
          </a:xfrm>
          <a:custGeom>
            <a:avLst/>
            <a:gdLst>
              <a:gd name="connsiteX0" fmla="*/ 0 w 3252551"/>
              <a:gd name="connsiteY0" fmla="*/ 0 h 3677057"/>
              <a:gd name="connsiteX1" fmla="*/ 3252551 w 3252551"/>
              <a:gd name="connsiteY1" fmla="*/ 0 h 3677057"/>
              <a:gd name="connsiteX2" fmla="*/ 3252551 w 3252551"/>
              <a:gd name="connsiteY2" fmla="*/ 2142517 h 3677057"/>
              <a:gd name="connsiteX3" fmla="*/ 3244497 w 3252551"/>
              <a:gd name="connsiteY3" fmla="*/ 2142517 h 3677057"/>
              <a:gd name="connsiteX4" fmla="*/ 3240653 w 3252551"/>
              <a:gd name="connsiteY4" fmla="*/ 2218635 h 3677057"/>
              <a:gd name="connsiteX5" fmla="*/ 1624520 w 3252551"/>
              <a:gd name="connsiteY5" fmla="*/ 3677057 h 3677057"/>
              <a:gd name="connsiteX6" fmla="*/ 8387 w 3252551"/>
              <a:gd name="connsiteY6" fmla="*/ 2218635 h 3677057"/>
              <a:gd name="connsiteX7" fmla="*/ 4544 w 3252551"/>
              <a:gd name="connsiteY7" fmla="*/ 2142517 h 3677057"/>
              <a:gd name="connsiteX8" fmla="*/ 0 w 3252551"/>
              <a:gd name="connsiteY8" fmla="*/ 2142517 h 3677057"/>
              <a:gd name="connsiteX9" fmla="*/ 0 w 3252551"/>
              <a:gd name="connsiteY9" fmla="*/ 2052537 h 3677057"/>
              <a:gd name="connsiteX0-1" fmla="*/ 21025 w 3252551"/>
              <a:gd name="connsiteY0-2" fmla="*/ 0 h 6202391"/>
              <a:gd name="connsiteX1-3" fmla="*/ 3252551 w 3252551"/>
              <a:gd name="connsiteY1-4" fmla="*/ 2525334 h 6202391"/>
              <a:gd name="connsiteX2-5" fmla="*/ 3252551 w 3252551"/>
              <a:gd name="connsiteY2-6" fmla="*/ 4667851 h 6202391"/>
              <a:gd name="connsiteX3-7" fmla="*/ 3244497 w 3252551"/>
              <a:gd name="connsiteY3-8" fmla="*/ 4667851 h 6202391"/>
              <a:gd name="connsiteX4-9" fmla="*/ 3240653 w 3252551"/>
              <a:gd name="connsiteY4-10" fmla="*/ 4743969 h 6202391"/>
              <a:gd name="connsiteX5-11" fmla="*/ 1624520 w 3252551"/>
              <a:gd name="connsiteY5-12" fmla="*/ 6202391 h 6202391"/>
              <a:gd name="connsiteX6-13" fmla="*/ 8387 w 3252551"/>
              <a:gd name="connsiteY6-14" fmla="*/ 4743969 h 6202391"/>
              <a:gd name="connsiteX7-15" fmla="*/ 4544 w 3252551"/>
              <a:gd name="connsiteY7-16" fmla="*/ 4667851 h 6202391"/>
              <a:gd name="connsiteX8-17" fmla="*/ 0 w 3252551"/>
              <a:gd name="connsiteY8-18" fmla="*/ 4667851 h 6202391"/>
              <a:gd name="connsiteX9-19" fmla="*/ 0 w 3252551"/>
              <a:gd name="connsiteY9-20" fmla="*/ 4577871 h 6202391"/>
              <a:gd name="connsiteX10" fmla="*/ 21025 w 3252551"/>
              <a:gd name="connsiteY10" fmla="*/ 0 h 6202391"/>
              <a:gd name="connsiteX0-21" fmla="*/ 0 w 3252551"/>
              <a:gd name="connsiteY0-22" fmla="*/ 0 h 6202391"/>
              <a:gd name="connsiteX1-23" fmla="*/ 3252551 w 3252551"/>
              <a:gd name="connsiteY1-24" fmla="*/ 2525334 h 6202391"/>
              <a:gd name="connsiteX2-25" fmla="*/ 3252551 w 3252551"/>
              <a:gd name="connsiteY2-26" fmla="*/ 4667851 h 6202391"/>
              <a:gd name="connsiteX3-27" fmla="*/ 3244497 w 3252551"/>
              <a:gd name="connsiteY3-28" fmla="*/ 4667851 h 6202391"/>
              <a:gd name="connsiteX4-29" fmla="*/ 3240653 w 3252551"/>
              <a:gd name="connsiteY4-30" fmla="*/ 4743969 h 6202391"/>
              <a:gd name="connsiteX5-31" fmla="*/ 1624520 w 3252551"/>
              <a:gd name="connsiteY5-32" fmla="*/ 6202391 h 6202391"/>
              <a:gd name="connsiteX6-33" fmla="*/ 8387 w 3252551"/>
              <a:gd name="connsiteY6-34" fmla="*/ 4743969 h 6202391"/>
              <a:gd name="connsiteX7-35" fmla="*/ 4544 w 3252551"/>
              <a:gd name="connsiteY7-36" fmla="*/ 4667851 h 6202391"/>
              <a:gd name="connsiteX8-37" fmla="*/ 0 w 3252551"/>
              <a:gd name="connsiteY8-38" fmla="*/ 4667851 h 6202391"/>
              <a:gd name="connsiteX9-39" fmla="*/ 0 w 3252551"/>
              <a:gd name="connsiteY9-40" fmla="*/ 4577871 h 6202391"/>
              <a:gd name="connsiteX10-41" fmla="*/ 0 w 3252551"/>
              <a:gd name="connsiteY10-42" fmla="*/ 0 h 6202391"/>
              <a:gd name="connsiteX0-43" fmla="*/ 0 w 3252551"/>
              <a:gd name="connsiteY0-44" fmla="*/ 0 h 6202391"/>
              <a:gd name="connsiteX1-45" fmla="*/ 3231524 w 3252551"/>
              <a:gd name="connsiteY1-46" fmla="*/ 22548 h 6202391"/>
              <a:gd name="connsiteX2-47" fmla="*/ 3252551 w 3252551"/>
              <a:gd name="connsiteY2-48" fmla="*/ 4667851 h 6202391"/>
              <a:gd name="connsiteX3-49" fmla="*/ 3244497 w 3252551"/>
              <a:gd name="connsiteY3-50" fmla="*/ 4667851 h 6202391"/>
              <a:gd name="connsiteX4-51" fmla="*/ 3240653 w 3252551"/>
              <a:gd name="connsiteY4-52" fmla="*/ 4743969 h 6202391"/>
              <a:gd name="connsiteX5-53" fmla="*/ 1624520 w 3252551"/>
              <a:gd name="connsiteY5-54" fmla="*/ 6202391 h 6202391"/>
              <a:gd name="connsiteX6-55" fmla="*/ 8387 w 3252551"/>
              <a:gd name="connsiteY6-56" fmla="*/ 4743969 h 6202391"/>
              <a:gd name="connsiteX7-57" fmla="*/ 4544 w 3252551"/>
              <a:gd name="connsiteY7-58" fmla="*/ 4667851 h 6202391"/>
              <a:gd name="connsiteX8-59" fmla="*/ 0 w 3252551"/>
              <a:gd name="connsiteY8-60" fmla="*/ 4667851 h 6202391"/>
              <a:gd name="connsiteX9-61" fmla="*/ 0 w 3252551"/>
              <a:gd name="connsiteY9-62" fmla="*/ 4577871 h 6202391"/>
              <a:gd name="connsiteX10-63" fmla="*/ 0 w 3252551"/>
              <a:gd name="connsiteY10-64" fmla="*/ 0 h 6202391"/>
              <a:gd name="connsiteX0-65" fmla="*/ 0 w 3252551"/>
              <a:gd name="connsiteY0-66" fmla="*/ 15040398 h 21242789"/>
              <a:gd name="connsiteX1-67" fmla="*/ 3231518 w 3252551"/>
              <a:gd name="connsiteY1-68" fmla="*/ 3 h 21242789"/>
              <a:gd name="connsiteX2-69" fmla="*/ 3252551 w 3252551"/>
              <a:gd name="connsiteY2-70" fmla="*/ 19708249 h 21242789"/>
              <a:gd name="connsiteX3-71" fmla="*/ 3244497 w 3252551"/>
              <a:gd name="connsiteY3-72" fmla="*/ 19708249 h 21242789"/>
              <a:gd name="connsiteX4-73" fmla="*/ 3240653 w 3252551"/>
              <a:gd name="connsiteY4-74" fmla="*/ 19784367 h 21242789"/>
              <a:gd name="connsiteX5-75" fmla="*/ 1624520 w 3252551"/>
              <a:gd name="connsiteY5-76" fmla="*/ 21242789 h 21242789"/>
              <a:gd name="connsiteX6-77" fmla="*/ 8387 w 3252551"/>
              <a:gd name="connsiteY6-78" fmla="*/ 19784367 h 21242789"/>
              <a:gd name="connsiteX7-79" fmla="*/ 4544 w 3252551"/>
              <a:gd name="connsiteY7-80" fmla="*/ 19708249 h 21242789"/>
              <a:gd name="connsiteX8-81" fmla="*/ 0 w 3252551"/>
              <a:gd name="connsiteY8-82" fmla="*/ 19708249 h 21242789"/>
              <a:gd name="connsiteX9-83" fmla="*/ 0 w 3252551"/>
              <a:gd name="connsiteY9-84" fmla="*/ 19618269 h 21242789"/>
              <a:gd name="connsiteX10-85" fmla="*/ 0 w 3252551"/>
              <a:gd name="connsiteY10-86" fmla="*/ 15040398 h 21242789"/>
              <a:gd name="connsiteX0-87" fmla="*/ 0 w 3252551"/>
              <a:gd name="connsiteY0-88" fmla="*/ 0 h 21265340"/>
              <a:gd name="connsiteX1-89" fmla="*/ 3231518 w 3252551"/>
              <a:gd name="connsiteY1-90" fmla="*/ 22554 h 21265340"/>
              <a:gd name="connsiteX2-91" fmla="*/ 3252551 w 3252551"/>
              <a:gd name="connsiteY2-92" fmla="*/ 19730800 h 21265340"/>
              <a:gd name="connsiteX3-93" fmla="*/ 3244497 w 3252551"/>
              <a:gd name="connsiteY3-94" fmla="*/ 19730800 h 21265340"/>
              <a:gd name="connsiteX4-95" fmla="*/ 3240653 w 3252551"/>
              <a:gd name="connsiteY4-96" fmla="*/ 19806918 h 21265340"/>
              <a:gd name="connsiteX5-97" fmla="*/ 1624520 w 3252551"/>
              <a:gd name="connsiteY5-98" fmla="*/ 21265340 h 21265340"/>
              <a:gd name="connsiteX6-99" fmla="*/ 8387 w 3252551"/>
              <a:gd name="connsiteY6-100" fmla="*/ 19806918 h 21265340"/>
              <a:gd name="connsiteX7-101" fmla="*/ 4544 w 3252551"/>
              <a:gd name="connsiteY7-102" fmla="*/ 19730800 h 21265340"/>
              <a:gd name="connsiteX8-103" fmla="*/ 0 w 3252551"/>
              <a:gd name="connsiteY8-104" fmla="*/ 19730800 h 21265340"/>
              <a:gd name="connsiteX9-105" fmla="*/ 0 w 3252551"/>
              <a:gd name="connsiteY9-106" fmla="*/ 19640820 h 21265340"/>
              <a:gd name="connsiteX10-107" fmla="*/ 0 w 3252551"/>
              <a:gd name="connsiteY10-108" fmla="*/ 0 h 212653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41" y="connsiteY10-42"/>
              </a:cxn>
            </a:cxnLst>
            <a:rect l="l" t="t" r="r" b="b"/>
            <a:pathLst>
              <a:path w="3252551" h="21265340">
                <a:moveTo>
                  <a:pt x="0" y="0"/>
                </a:moveTo>
                <a:lnTo>
                  <a:pt x="3231518" y="22554"/>
                </a:lnTo>
                <a:lnTo>
                  <a:pt x="3252551" y="19730800"/>
                </a:lnTo>
                <a:lnTo>
                  <a:pt x="3244497" y="19730800"/>
                </a:lnTo>
                <a:lnTo>
                  <a:pt x="3240653" y="19806918"/>
                </a:lnTo>
                <a:cubicBezTo>
                  <a:pt x="3157461" y="20626092"/>
                  <a:pt x="2465643" y="21265340"/>
                  <a:pt x="1624520" y="21265340"/>
                </a:cubicBezTo>
                <a:cubicBezTo>
                  <a:pt x="783397" y="21265340"/>
                  <a:pt x="91579" y="20626092"/>
                  <a:pt x="8387" y="19806918"/>
                </a:cubicBezTo>
                <a:lnTo>
                  <a:pt x="4544" y="19730800"/>
                </a:lnTo>
                <a:lnTo>
                  <a:pt x="0" y="19730800"/>
                </a:lnTo>
                <a:lnTo>
                  <a:pt x="0" y="196408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189992" y="129272"/>
            <a:ext cx="143256" cy="479932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28"/>
          <p:cNvSpPr>
            <a:spLocks noChangeArrowheads="1"/>
          </p:cNvSpPr>
          <p:nvPr/>
        </p:nvSpPr>
        <p:spPr bwMode="auto">
          <a:xfrm>
            <a:off x="497968" y="165848"/>
            <a:ext cx="2847975" cy="406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000" dirty="0"/>
              <a:t>我的性格</a:t>
            </a:r>
            <a:endParaRPr lang="en-US" altLang="zh-CN" sz="2000" dirty="0">
              <a:solidFill>
                <a:srgbClr val="006AB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15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13351" y="2680221"/>
            <a:ext cx="3910814" cy="887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97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zh-CN" sz="3200" b="1" dirty="0"/>
              <a:t>就业方向及前景分析</a:t>
            </a:r>
            <a:endParaRPr lang="en-US" altLang="zh-CN" sz="3200" dirty="0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6023847" y="2542222"/>
            <a:ext cx="0" cy="1997848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052827" y="2505429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63551" y="4065810"/>
            <a:ext cx="1497198" cy="362861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r>
              <a:rPr lang="zh-CN" altLang="zh-CN" sz="900" b="1" dirty="0"/>
              <a:t>前景分析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63551" y="4519839"/>
            <a:ext cx="1564054" cy="362861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r>
              <a:rPr lang="zh-CN" altLang="zh-CN" sz="900" b="1" dirty="0"/>
              <a:t>就业方向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13"/>
          <p:cNvSpPr txBox="1"/>
          <p:nvPr/>
        </p:nvSpPr>
        <p:spPr>
          <a:xfrm>
            <a:off x="4234631" y="2737376"/>
            <a:ext cx="1269558" cy="1081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02</a:t>
            </a:r>
            <a:endParaRPr lang="zh-CN" altLang="en-US" sz="703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4000">
        <p14:doors dir="vert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5" grpId="0"/>
      <p:bldP spid="26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76847" y="1318838"/>
            <a:ext cx="3535962" cy="300021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365479" y="1318838"/>
            <a:ext cx="3535962" cy="300021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15"/>
          <p:cNvSpPr txBox="1"/>
          <p:nvPr/>
        </p:nvSpPr>
        <p:spPr>
          <a:xfrm>
            <a:off x="1532831" y="5416525"/>
            <a:ext cx="2709932" cy="1392851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r>
              <a:rPr lang="zh-CN" altLang="zh-CN" sz="1200" dirty="0"/>
              <a:t>想在 IT 行业立足不难，要努力学习技术，不断写代码锻炼你的编程能力，你的代码拿得出手了，自然有公司就会要你。走向高级职位需要具</a:t>
            </a:r>
            <a:endParaRPr lang="zh-CN" altLang="zh-CN" sz="1200" dirty="0"/>
          </a:p>
          <a:p>
            <a:r>
              <a:rPr lang="zh-CN" altLang="zh-CN" sz="1200" dirty="0"/>
              <a:t>备很多能力，这个需要在工作的过程中一点点慢慢积累，你现在要做的就是首先走好第一步。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6"/>
          <p:cNvSpPr txBox="1"/>
          <p:nvPr/>
        </p:nvSpPr>
        <p:spPr>
          <a:xfrm>
            <a:off x="1532831" y="4745783"/>
            <a:ext cx="1130120" cy="377188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r>
              <a:rPr lang="zh-CN" altLang="zh-CN" b="1" dirty="0"/>
              <a:t>前景分析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5"/>
          <p:cNvSpPr txBox="1"/>
          <p:nvPr/>
        </p:nvSpPr>
        <p:spPr>
          <a:xfrm>
            <a:off x="7884151" y="5523337"/>
            <a:ext cx="2709932" cy="1485183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r>
              <a:rPr lang="zh-CN" altLang="zh-CN" sz="1000" dirty="0"/>
              <a:t>每个公司行业不同、业务不同、技术占比不同，不同的公司对 CTO 的要求和职责也会不一样。一家房地产企业的 CTO 和移动 APP 的 CTO 做的事情是不太可能一样的。CTO 要非常了解行业，对技术的积累自然是要有足够的广度和宽度， 要有团队管理能力、协调沟通能力、技术选型能力。总之就是以技术为中心支持公司战略。心态嘛，借用乔布斯一句话：Stay</a:t>
            </a:r>
            <a:r>
              <a:rPr lang="en-US" altLang="zh-CN" sz="1000" dirty="0"/>
              <a:t> </a:t>
            </a:r>
            <a:r>
              <a:rPr lang="zh-CN" altLang="zh-CN" sz="1000" dirty="0"/>
              <a:t>hungry , stay foolish。</a:t>
            </a:r>
            <a:endParaRPr lang="zh-CN" altLang="zh-CN" sz="1000" dirty="0"/>
          </a:p>
        </p:txBody>
      </p:sp>
      <p:sp>
        <p:nvSpPr>
          <p:cNvPr id="28" name="TextBox 16"/>
          <p:cNvSpPr txBox="1"/>
          <p:nvPr/>
        </p:nvSpPr>
        <p:spPr>
          <a:xfrm>
            <a:off x="7869151" y="4881781"/>
            <a:ext cx="1130120" cy="377188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r>
              <a:rPr lang="zh-CN" altLang="zh-CN" b="1" dirty="0"/>
              <a:t>就业方向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189992" y="129272"/>
            <a:ext cx="143256" cy="479932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49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49"/>
                            </p:stCondLst>
                            <p:childTnLst>
                              <p:par>
                                <p:cTn id="2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99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25" grpId="0"/>
      <p:bldP spid="26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429375" y="304026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zh-CN" altLang="zh-CN" sz="3600" b="1" dirty="0"/>
              <a:t>就业选择分析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6023847" y="2542222"/>
            <a:ext cx="0" cy="1997848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052827" y="2505429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5" name="TextBox 13"/>
          <p:cNvSpPr txBox="1"/>
          <p:nvPr/>
        </p:nvSpPr>
        <p:spPr>
          <a:xfrm>
            <a:off x="4234631" y="2737376"/>
            <a:ext cx="1269558" cy="1081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03</a:t>
            </a:r>
            <a:endParaRPr lang="zh-CN" altLang="en-US" sz="703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4000">
        <p14:doors dir="vert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7"/>
          <p:cNvCxnSpPr/>
          <p:nvPr/>
        </p:nvCxnSpPr>
        <p:spPr>
          <a:xfrm>
            <a:off x="6411089" y="1541591"/>
            <a:ext cx="0" cy="495399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365160" y="2434691"/>
            <a:ext cx="2847975" cy="398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zh-CN" sz="1800" spc="-2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我的目标职</a:t>
            </a:r>
            <a:r>
              <a:rPr lang="zh-CN" altLang="zh-CN" sz="1800" spc="-165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位 </a:t>
            </a:r>
            <a:r>
              <a:rPr lang="zh-CN" altLang="zh-CN" sz="1800" spc="-20" dirty="0">
                <a:effectLst/>
                <a:ea typeface="Calibri" panose="020F0502020204030204" pitchFamily="34" charset="0"/>
                <a:cs typeface="宋体" panose="02010600030101010101" pitchFamily="2" charset="-122"/>
              </a:rPr>
              <a:t>CTO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685286" y="5120182"/>
            <a:ext cx="2554758" cy="1359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zh-CN" sz="1400" b="1" dirty="0">
                <a:solidFill>
                  <a:srgbClr val="333333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需要更加努力学习和巩固知识，所谓温故而知新。在各方面都要求有一定的提高，需要着重加强个人的综合素质。在各个方面都要进一步完善自己</a:t>
            </a:r>
            <a:endParaRPr lang="en-GB" altLang="zh-CN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582135" y="3294233"/>
            <a:ext cx="2711725" cy="1825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  <a:spcAft>
                <a:spcPts val="900"/>
              </a:spcAft>
            </a:pPr>
            <a:r>
              <a:rPr lang="zh-CN" altLang="zh-CN" sz="12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我必须要严格要求自己在</a:t>
            </a:r>
            <a:r>
              <a:rPr lang="zh-CN" altLang="en-US" sz="12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编程</a:t>
            </a:r>
            <a:r>
              <a:rPr lang="zh-CN" altLang="zh-CN" sz="12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方面完善自己，以及在</a:t>
            </a:r>
            <a:r>
              <a:rPr lang="zh-CN" altLang="en-US" sz="12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计算机科学学院</a:t>
            </a:r>
            <a:r>
              <a:rPr lang="zh-CN" altLang="zh-CN" sz="12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专业方面通过这几年的努力后，量的累计会有质的飞跃。在各种全方面的知识还是需要充实自己，使自己成为一名优秀的</a:t>
            </a:r>
            <a:r>
              <a:rPr lang="en-US" altLang="zh-CN" sz="12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CTO</a:t>
            </a:r>
            <a:r>
              <a:rPr lang="zh-CN" altLang="zh-CN" sz="12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zh-CN" sz="1200" b="1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745508" y="2320181"/>
            <a:ext cx="3913037" cy="614384"/>
            <a:chOff x="5349226" y="2010956"/>
            <a:chExt cx="4272984" cy="670899"/>
          </a:xfrm>
        </p:grpSpPr>
        <p:sp>
          <p:nvSpPr>
            <p:cNvPr id="14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783743" y="2162574"/>
              <a:ext cx="1966114" cy="427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zh-CN" sz="1800" dirty="0">
                  <a:solidFill>
                    <a:srgbClr val="333333"/>
                  </a:solidFill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个人的职业</a:t>
              </a:r>
              <a:r>
                <a:rPr lang="zh-CN" altLang="en-US" sz="1800" dirty="0">
                  <a:solidFill>
                    <a:srgbClr val="333333"/>
                  </a:solidFill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选择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156087" y="3828179"/>
            <a:ext cx="3913037" cy="614384"/>
            <a:chOff x="2569789" y="3646467"/>
            <a:chExt cx="4272984" cy="670899"/>
          </a:xfrm>
        </p:grpSpPr>
        <p:sp>
          <p:nvSpPr>
            <p:cNvPr id="17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75477" y="3777689"/>
              <a:ext cx="2785328" cy="429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800" dirty="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r>
                <a:rPr lang="zh-CN" altLang="zh-CN" sz="1800" dirty="0">
                  <a:solidFill>
                    <a:schemeClr val="bg1"/>
                  </a:solidFill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与职业选择目标的差距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45508" y="5389653"/>
            <a:ext cx="3913037" cy="614384"/>
            <a:chOff x="5349226" y="5365450"/>
            <a:chExt cx="4272984" cy="670899"/>
          </a:xfrm>
        </p:grpSpPr>
        <p:sp>
          <p:nvSpPr>
            <p:cNvPr id="19" name="燕尾形 23"/>
            <p:cNvSpPr/>
            <p:nvPr/>
          </p:nvSpPr>
          <p:spPr>
            <a:xfrm rot="10800000">
              <a:off x="5349226" y="5365450"/>
              <a:ext cx="4272984" cy="670899"/>
            </a:xfrm>
            <a:prstGeom prst="chevron">
              <a:avLst>
                <a:gd name="adj" fmla="val 67746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06751" y="5493167"/>
              <a:ext cx="2232183" cy="417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+mn-ea"/>
                  <a:sym typeface="Arial" panose="020B0604020202020204" pitchFamily="34" charset="0"/>
                </a:rPr>
                <a:t>对自己未来的要求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1" name="矩形 50"/>
          <p:cNvSpPr/>
          <p:nvPr/>
        </p:nvSpPr>
        <p:spPr bwMode="auto">
          <a:xfrm>
            <a:off x="189992" y="129272"/>
            <a:ext cx="143256" cy="479932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85359" y="2813701"/>
            <a:ext cx="5061770" cy="1605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197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zh-CN" sz="2800" b="1" dirty="0"/>
              <a:t>实际职业目标的具体行动计划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endParaRPr lang="en-US" altLang="zh-CN" sz="5060" dirty="0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6023847" y="2542222"/>
            <a:ext cx="0" cy="1997848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052827" y="2505429"/>
            <a:ext cx="1477008" cy="147700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63551" y="4065810"/>
            <a:ext cx="1497198" cy="224362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43789" y="4065810"/>
            <a:ext cx="1564054" cy="224362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13"/>
          <p:cNvSpPr txBox="1"/>
          <p:nvPr/>
        </p:nvSpPr>
        <p:spPr>
          <a:xfrm>
            <a:off x="4234631" y="2737376"/>
            <a:ext cx="1269558" cy="1081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04</a:t>
            </a:r>
            <a:endParaRPr lang="zh-CN" altLang="en-US" sz="703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6463551" y="4355521"/>
            <a:ext cx="1497198" cy="224362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5"/>
          <p:cNvSpPr txBox="1"/>
          <p:nvPr/>
        </p:nvSpPr>
        <p:spPr>
          <a:xfrm>
            <a:off x="7943789" y="4355521"/>
            <a:ext cx="1564054" cy="224362"/>
          </a:xfrm>
          <a:prstGeom prst="rect">
            <a:avLst/>
          </a:prstGeom>
          <a:noFill/>
        </p:spPr>
        <p:txBody>
          <a:bodyPr wrap="square" lIns="85030" tIns="42516" rIns="85030" bIns="42516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4000">
        <p14:doors dir="vert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5" grpId="0"/>
      <p:bldP spid="26" grpId="0"/>
      <p:bldP spid="75" grpId="0"/>
      <p:bldP spid="21" grpId="0"/>
      <p:bldP spid="22" grpId="0"/>
    </p:bldLst>
  </p:timing>
</p:sld>
</file>

<file path=ppt/tags/tag1.xml><?xml version="1.0" encoding="utf-8"?>
<p:tagLst xmlns:p="http://schemas.openxmlformats.org/presentationml/2006/main">
  <p:tag name="ISPRING_ULTRA_SCORM_COURSE_ID" val="B4DF5620-F1D9-4708-B9EF-FA06A495E58D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PRESENTATION_TITLE" val="196"/>
  <p:tag name="KSO_WPP_MARK_KEY" val="7f0dbfc3-04ba-47b8-8f80-bdfe73f5d0ed"/>
  <p:tag name="COMMONDATA" val="eyJoZGlkIjoiZjQwNDA5ZTlmMzk5NDUxZDExZDA0NzY2ZmQwYjFmNWUifQ=="/>
</p:tagLst>
</file>

<file path=ppt/theme/theme1.xml><?xml version="1.0" encoding="utf-8"?>
<a:theme xmlns:a="http://schemas.openxmlformats.org/drawingml/2006/main" name="1_自定义设计方案">
  <a:themeElements>
    <a:clrScheme name="自定义 8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700"/>
      </a:accent1>
      <a:accent2>
        <a:srgbClr val="2A2A2A"/>
      </a:accent2>
      <a:accent3>
        <a:srgbClr val="FFC700"/>
      </a:accent3>
      <a:accent4>
        <a:srgbClr val="2A2A2A"/>
      </a:accent4>
      <a:accent5>
        <a:srgbClr val="FFC700"/>
      </a:accent5>
      <a:accent6>
        <a:srgbClr val="2A2A2A"/>
      </a:accent6>
      <a:hlink>
        <a:srgbClr val="FFC700"/>
      </a:hlink>
      <a:folHlink>
        <a:srgbClr val="2A2A2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1333</Words>
  <Application>WPS 演示</Application>
  <PresentationFormat>自定义</PresentationFormat>
  <Paragraphs>125</Paragraphs>
  <Slides>11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Arial</vt:lpstr>
      <vt:lpstr>宋体</vt:lpstr>
      <vt:lpstr>Wingdings</vt:lpstr>
      <vt:lpstr>Calibri</vt:lpstr>
      <vt:lpstr>方正粗谭黑简体</vt:lpstr>
      <vt:lpstr>黑体</vt:lpstr>
      <vt:lpstr>微软雅黑</vt:lpstr>
      <vt:lpstr>Agency FB</vt:lpstr>
      <vt:lpstr>Roboto</vt:lpstr>
      <vt:lpstr>Wide Latin</vt:lpstr>
      <vt:lpstr>Lato Light</vt:lpstr>
      <vt:lpstr>Calibri Light</vt:lpstr>
      <vt:lpstr>Times New Roman</vt:lpstr>
      <vt:lpstr>Arial Unicode MS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196</dc:title>
  <dc:creator/>
  <cp:lastModifiedBy>倔</cp:lastModifiedBy>
  <cp:revision>2</cp:revision>
  <dcterms:created xsi:type="dcterms:W3CDTF">2016-10-17T14:00:00Z</dcterms:created>
  <dcterms:modified xsi:type="dcterms:W3CDTF">2023-11-17T04:44:31Z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93AF84A4F04A4EDD991E41811C61EBCF</vt:lpwstr>
  </property>
  <property fmtid="{D5CDD505-2E9C-101B-9397-08002B2CF9AE}" pid="3" name="KSOProductBuildVer">
    <vt:lpwstr>2052-11.1.0.12165</vt:lpwstr>
  </property>
</Properties>
</file>